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7"/>
  </p:notesMasterIdLst>
  <p:sldIdLst>
    <p:sldId id="414" r:id="rId2"/>
    <p:sldId id="416" r:id="rId3"/>
    <p:sldId id="417" r:id="rId4"/>
    <p:sldId id="418" r:id="rId5"/>
    <p:sldId id="419" r:id="rId6"/>
  </p:sldIdLst>
  <p:sldSz cx="16257588" cy="9144000"/>
  <p:notesSz cx="6858000" cy="9144000"/>
  <p:defaultTextStyle>
    <a:defPPr>
      <a:defRPr lang="en-US"/>
    </a:defPPr>
    <a:lvl1pPr marL="0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145151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72" autoAdjust="0"/>
    <p:restoredTop sz="94624" autoAdjust="0"/>
  </p:normalViewPr>
  <p:slideViewPr>
    <p:cSldViewPr>
      <p:cViewPr>
        <p:scale>
          <a:sx n="55" d="100"/>
          <a:sy n="55" d="100"/>
        </p:scale>
        <p:origin x="-462" y="-72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08235-ABEC-4D77-9A4E-96428559C926}" type="datetimeFigureOut">
              <a:rPr lang="en-CA" smtClean="0"/>
              <a:pPr/>
              <a:t>31/03/2015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33667-36C7-473C-B464-22573674072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25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2840568"/>
            <a:ext cx="1381895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5181600"/>
            <a:ext cx="1138031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1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4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6751" y="366185"/>
            <a:ext cx="3657957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79" y="366185"/>
            <a:ext cx="10702912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8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PPP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95" y="1524000"/>
            <a:ext cx="14326999" cy="525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385" y="6858000"/>
            <a:ext cx="11380312" cy="736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393" indent="0" algn="ctr">
              <a:buNone/>
              <a:defRPr/>
            </a:lvl3pPr>
            <a:lvl4pPr marL="1371584" indent="0" algn="ctr">
              <a:buNone/>
              <a:defRPr/>
            </a:lvl4pPr>
            <a:lvl5pPr marL="1828784" indent="0" algn="ctr">
              <a:buNone/>
              <a:defRPr/>
            </a:lvl5pPr>
            <a:lvl6pPr marL="2285975" indent="0" algn="ctr">
              <a:buNone/>
              <a:defRPr/>
            </a:lvl6pPr>
            <a:lvl7pPr marL="2743172" indent="0" algn="ctr">
              <a:buNone/>
              <a:defRPr/>
            </a:lvl7pPr>
            <a:lvl8pPr marL="3200368" indent="0" algn="ctr">
              <a:buNone/>
              <a:defRPr/>
            </a:lvl8pPr>
            <a:lvl9pPr marL="365756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5295" y="685800"/>
            <a:ext cx="8154197" cy="762000"/>
          </a:xfrm>
        </p:spPr>
        <p:txBody>
          <a:bodyPr/>
          <a:lstStyle>
            <a:lvl1pPr>
              <a:defRPr sz="4800" i="1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728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PPP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95" y="1524000"/>
            <a:ext cx="14326999" cy="525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385" y="6858000"/>
            <a:ext cx="11380312" cy="736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393" indent="0" algn="ctr">
              <a:buNone/>
              <a:defRPr/>
            </a:lvl3pPr>
            <a:lvl4pPr marL="1371584" indent="0" algn="ctr">
              <a:buNone/>
              <a:defRPr/>
            </a:lvl4pPr>
            <a:lvl5pPr marL="1828784" indent="0" algn="ctr">
              <a:buNone/>
              <a:defRPr/>
            </a:lvl5pPr>
            <a:lvl6pPr marL="2285975" indent="0" algn="ctr">
              <a:buNone/>
              <a:defRPr/>
            </a:lvl6pPr>
            <a:lvl7pPr marL="2743172" indent="0" algn="ctr">
              <a:buNone/>
              <a:defRPr/>
            </a:lvl7pPr>
            <a:lvl8pPr marL="3200368" indent="0" algn="ctr">
              <a:buNone/>
              <a:defRPr/>
            </a:lvl8pPr>
            <a:lvl9pPr marL="365756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65295" y="685800"/>
            <a:ext cx="8154197" cy="762000"/>
          </a:xfrm>
        </p:spPr>
        <p:txBody>
          <a:bodyPr/>
          <a:lstStyle>
            <a:lvl1pPr>
              <a:defRPr sz="4800" i="1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193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37" y="5875867"/>
            <a:ext cx="1381895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7" y="3875618"/>
            <a:ext cx="1381895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5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5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2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0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7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5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03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60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3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1"/>
            <a:ext cx="7180435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4" y="2133601"/>
            <a:ext cx="7180435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7"/>
            <a:ext cx="718325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0" y="2046817"/>
            <a:ext cx="718608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59" indent="0">
              <a:buNone/>
              <a:defRPr sz="3200" b="1"/>
            </a:lvl2pPr>
            <a:lvl3pPr marL="1451519" indent="0">
              <a:buNone/>
              <a:defRPr sz="2900" b="1"/>
            </a:lvl3pPr>
            <a:lvl4pPr marL="2177278" indent="0">
              <a:buNone/>
              <a:defRPr sz="2500" b="1"/>
            </a:lvl4pPr>
            <a:lvl5pPr marL="2903037" indent="0">
              <a:buNone/>
              <a:defRPr sz="2500" b="1"/>
            </a:lvl5pPr>
            <a:lvl6pPr marL="3628796" indent="0">
              <a:buNone/>
              <a:defRPr sz="2500" b="1"/>
            </a:lvl6pPr>
            <a:lvl7pPr marL="4354556" indent="0">
              <a:buNone/>
              <a:defRPr sz="2500" b="1"/>
            </a:lvl7pPr>
            <a:lvl8pPr marL="5080315" indent="0">
              <a:buNone/>
              <a:defRPr sz="2500" b="1"/>
            </a:lvl8pPr>
            <a:lvl9pPr marL="580607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0" y="2899833"/>
            <a:ext cx="718608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2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2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1" y="364067"/>
            <a:ext cx="5348634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7"/>
            <a:ext cx="908844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1" y="1913467"/>
            <a:ext cx="534863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4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1" y="6400800"/>
            <a:ext cx="975455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59" indent="0">
              <a:buNone/>
              <a:defRPr sz="4400"/>
            </a:lvl2pPr>
            <a:lvl3pPr marL="1451519" indent="0">
              <a:buNone/>
              <a:defRPr sz="3800"/>
            </a:lvl3pPr>
            <a:lvl4pPr marL="2177278" indent="0">
              <a:buNone/>
              <a:defRPr sz="3200"/>
            </a:lvl4pPr>
            <a:lvl5pPr marL="2903037" indent="0">
              <a:buNone/>
              <a:defRPr sz="3200"/>
            </a:lvl5pPr>
            <a:lvl6pPr marL="3628796" indent="0">
              <a:buNone/>
              <a:defRPr sz="3200"/>
            </a:lvl6pPr>
            <a:lvl7pPr marL="4354556" indent="0">
              <a:buNone/>
              <a:defRPr sz="3200"/>
            </a:lvl7pPr>
            <a:lvl8pPr marL="5080315" indent="0">
              <a:buNone/>
              <a:defRPr sz="3200"/>
            </a:lvl8pPr>
            <a:lvl9pPr marL="5806074" indent="0">
              <a:buNone/>
              <a:defRPr sz="32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1" y="7156451"/>
            <a:ext cx="975455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759" indent="0">
              <a:buNone/>
              <a:defRPr sz="1900"/>
            </a:lvl2pPr>
            <a:lvl3pPr marL="1451519" indent="0">
              <a:buNone/>
              <a:defRPr sz="1600"/>
            </a:lvl3pPr>
            <a:lvl4pPr marL="2177278" indent="0">
              <a:buNone/>
              <a:defRPr sz="1400"/>
            </a:lvl4pPr>
            <a:lvl5pPr marL="2903037" indent="0">
              <a:buNone/>
              <a:defRPr sz="1400"/>
            </a:lvl5pPr>
            <a:lvl6pPr marL="3628796" indent="0">
              <a:buNone/>
              <a:defRPr sz="1400"/>
            </a:lvl6pPr>
            <a:lvl7pPr marL="4354556" indent="0">
              <a:buNone/>
              <a:defRPr sz="1400"/>
            </a:lvl7pPr>
            <a:lvl8pPr marL="5080315" indent="0">
              <a:buNone/>
              <a:defRPr sz="1400"/>
            </a:lvl8pPr>
            <a:lvl9pPr marL="58060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1"/>
            <a:ext cx="14631829" cy="6034617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80" y="8475134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2549-7580-48FA-9CDA-6C9B860401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31/03/2015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76" y="8475134"/>
            <a:ext cx="5148236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272" y="8475134"/>
            <a:ext cx="3793437" cy="486833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A995-76F9-4807-9372-B25D2C6DEA3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4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145151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319" indent="-544319" algn="l" defTabSz="145151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359" indent="-453600" algn="l" defTabSz="145151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398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157" indent="-362880" algn="l" defTabSz="14515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17" indent="-362880" algn="l" defTabSz="145151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676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43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195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954" indent="-362880" algn="l" defTabSz="1451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5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519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278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037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79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556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315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6074" algn="l" defTabSz="145151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84258" y="1447800"/>
            <a:ext cx="14326999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8700" b="1" dirty="0" smtClean="0"/>
              <a:t>LEAD Generation:</a:t>
            </a:r>
            <a:br>
              <a:rPr lang="en-US" sz="8700" b="1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Google Hangouts and Your Online Media Channel</a:t>
            </a:r>
            <a:r>
              <a:rPr lang="en-US" sz="7100" dirty="0" smtClean="0"/>
              <a:t/>
            </a:r>
            <a:br>
              <a:rPr lang="en-US" sz="7100" dirty="0" smtClean="0"/>
            </a:br>
            <a:r>
              <a:rPr lang="en-US" sz="7100" dirty="0"/>
              <a:t/>
            </a:r>
            <a:br>
              <a:rPr lang="en-US" sz="7100" dirty="0"/>
            </a:br>
            <a:r>
              <a:rPr lang="en-US" sz="5400" dirty="0" smtClean="0"/>
              <a:t>“Have Clients Sell Themselves to You.”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1307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+ -- First Pro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9288" y="66046"/>
            <a:ext cx="7059011" cy="90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+ -- Second Pro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7867" y="75572"/>
            <a:ext cx="7001853" cy="89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257588" cy="1890184"/>
          </a:xfrm>
        </p:spPr>
        <p:txBody>
          <a:bodyPr>
            <a:noAutofit/>
          </a:bodyPr>
          <a:lstStyle/>
          <a:p>
            <a:pPr algn="ctr"/>
            <a:r>
              <a:rPr lang="en-US" sz="6400" b="1" dirty="0" smtClean="0">
                <a:latin typeface="Cambria" pitchFamily="18" charset="0"/>
              </a:rPr>
              <a:t>10 Coaching Principles for </a:t>
            </a:r>
            <a:br>
              <a:rPr lang="en-US" sz="6400" b="1" dirty="0" smtClean="0">
                <a:latin typeface="Cambria" pitchFamily="18" charset="0"/>
              </a:rPr>
            </a:br>
            <a:r>
              <a:rPr lang="en-US" sz="6400" b="1" dirty="0" smtClean="0">
                <a:latin typeface="Cambria" pitchFamily="18" charset="0"/>
              </a:rPr>
              <a:t>Massive Success in 2015 </a:t>
            </a:r>
            <a:endParaRPr lang="en-US" sz="64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06" y="2035596"/>
            <a:ext cx="16121682" cy="70993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Coaching Tip #1: Stop talking about stuff and focus on execution.  </a:t>
            </a:r>
          </a:p>
          <a:p>
            <a:r>
              <a:rPr lang="en-CA" sz="3600" dirty="0" smtClean="0"/>
              <a:t>Coaching Tip #2: Stop being tactical and start being strategic in your execution.</a:t>
            </a:r>
          </a:p>
          <a:p>
            <a:r>
              <a:rPr lang="en-CA" sz="3600" dirty="0" smtClean="0"/>
              <a:t>Coaching Tip #3: In your execution, focus on what others 1. Don’t do; 2. Can’t do; or 3. Wouldn’t think of doing.</a:t>
            </a:r>
          </a:p>
          <a:p>
            <a:r>
              <a:rPr lang="en-CA" sz="3600" dirty="0" smtClean="0"/>
              <a:t>Coaching Tip #4: Stop jumping over big deals to grab the chump change.</a:t>
            </a:r>
          </a:p>
          <a:p>
            <a:r>
              <a:rPr lang="en-CA" sz="3600" dirty="0" smtClean="0"/>
              <a:t>Coaching Tip #5: Write down what you are worth per hour; invert your business funnel and start playing BIG. </a:t>
            </a:r>
          </a:p>
          <a:p>
            <a:endParaRPr lang="en-CA" sz="4800" dirty="0"/>
          </a:p>
          <a:p>
            <a:endParaRPr lang="en-CA" sz="4800" dirty="0"/>
          </a:p>
          <a:p>
            <a:endParaRPr lang="en-CA" sz="4800" b="1" dirty="0" smtClean="0"/>
          </a:p>
          <a:p>
            <a:pPr indent="0"/>
            <a:endParaRPr lang="en-CA" dirty="0">
              <a:latin typeface="Cambria" pitchFamily="18" charset="0"/>
            </a:endParaRPr>
          </a:p>
          <a:p>
            <a:pPr indent="0"/>
            <a:endParaRPr lang="en-CA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8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257588" cy="1890184"/>
          </a:xfrm>
        </p:spPr>
        <p:txBody>
          <a:bodyPr>
            <a:noAutofit/>
          </a:bodyPr>
          <a:lstStyle/>
          <a:p>
            <a:pPr algn="ctr"/>
            <a:r>
              <a:rPr lang="en-US" sz="6400" b="1" dirty="0" smtClean="0">
                <a:latin typeface="Cambria" pitchFamily="18" charset="0"/>
              </a:rPr>
              <a:t>10 Coaching Principles for </a:t>
            </a:r>
            <a:br>
              <a:rPr lang="en-US" sz="6400" b="1" dirty="0" smtClean="0">
                <a:latin typeface="Cambria" pitchFamily="18" charset="0"/>
              </a:rPr>
            </a:br>
            <a:r>
              <a:rPr lang="en-US" sz="6400" b="1" dirty="0" smtClean="0">
                <a:latin typeface="Cambria" pitchFamily="18" charset="0"/>
              </a:rPr>
              <a:t>Massive Success in 2015 </a:t>
            </a:r>
            <a:endParaRPr lang="en-US" sz="64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06" y="2035596"/>
            <a:ext cx="16121682" cy="70993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Coaching Tip #6: Create an ROIT business – Return on Invested Time. Create royalties/passive income so you have a true business.</a:t>
            </a:r>
          </a:p>
          <a:p>
            <a:r>
              <a:rPr lang="en-CA" sz="3600" dirty="0" smtClean="0"/>
              <a:t>Coaching Tip #7: CREATE massive momentum. The market place rewards speed.</a:t>
            </a:r>
          </a:p>
          <a:p>
            <a:r>
              <a:rPr lang="en-CA" sz="3600" dirty="0" smtClean="0"/>
              <a:t>Coaching Tip #8: Spend 100% of your time looking into the future with a focus on what you can do today which will specifically further your goals. Learn from the past and then forget about it. </a:t>
            </a:r>
          </a:p>
          <a:p>
            <a:r>
              <a:rPr lang="en-CA" sz="3600" dirty="0" smtClean="0"/>
              <a:t>“Reflect on the past in the present for the future.”</a:t>
            </a:r>
          </a:p>
          <a:p>
            <a:r>
              <a:rPr lang="en-CA" sz="3600" dirty="0" smtClean="0"/>
              <a:t>Coaching Tip #9: Start trusting yourself more in 2015. Right NOW.</a:t>
            </a:r>
          </a:p>
          <a:p>
            <a:r>
              <a:rPr lang="en-CA" sz="3600" dirty="0" smtClean="0"/>
              <a:t>Coaching Tip #10: Give thanks for criticism.  It means you are moving in the right direction.</a:t>
            </a:r>
          </a:p>
          <a:p>
            <a:endParaRPr lang="en-CA" sz="4800" dirty="0"/>
          </a:p>
          <a:p>
            <a:endParaRPr lang="en-CA" sz="4800" dirty="0"/>
          </a:p>
          <a:p>
            <a:endParaRPr lang="en-CA" sz="4800" b="1" dirty="0" smtClean="0"/>
          </a:p>
          <a:p>
            <a:pPr indent="0"/>
            <a:endParaRPr lang="en-CA" dirty="0">
              <a:latin typeface="Cambria" pitchFamily="18" charset="0"/>
            </a:endParaRPr>
          </a:p>
          <a:p>
            <a:pPr indent="0"/>
            <a:endParaRPr lang="en-CA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8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143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LEAD Generation: Google Hangouts and Your Online Media Channel  “Have Clients Sell Themselves to You.”</vt:lpstr>
      <vt:lpstr>PowerPoint Presentation</vt:lpstr>
      <vt:lpstr>PowerPoint Presentation</vt:lpstr>
      <vt:lpstr>10 Coaching Principles for  Massive Success in 2015 </vt:lpstr>
      <vt:lpstr>10 Coaching Principles for  Massive Success in 2015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Glenn Laptop</cp:lastModifiedBy>
  <cp:revision>181</cp:revision>
  <dcterms:created xsi:type="dcterms:W3CDTF">2011-04-28T20:06:48Z</dcterms:created>
  <dcterms:modified xsi:type="dcterms:W3CDTF">2015-03-31T13:10:11Z</dcterms:modified>
</cp:coreProperties>
</file>