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2" r:id="rId1"/>
  </p:sldMasterIdLst>
  <p:notesMasterIdLst>
    <p:notesMasterId r:id="rId7"/>
  </p:notesMasterIdLst>
  <p:sldIdLst>
    <p:sldId id="431" r:id="rId2"/>
    <p:sldId id="425" r:id="rId3"/>
    <p:sldId id="428" r:id="rId4"/>
    <p:sldId id="429" r:id="rId5"/>
    <p:sldId id="430" r:id="rId6"/>
  </p:sldIdLst>
  <p:sldSz cx="16257588" cy="9144000"/>
  <p:notesSz cx="6858000" cy="9144000"/>
  <p:defaultTextStyle>
    <a:defPPr>
      <a:defRPr lang="en-US"/>
    </a:defPPr>
    <a:lvl1pPr marL="0" algn="l" defTabSz="1451519" rtl="0" eaLnBrk="1" latinLnBrk="0" hangingPunct="1">
      <a:defRPr sz="2900" kern="1200">
        <a:solidFill>
          <a:schemeClr val="tx1"/>
        </a:solidFill>
        <a:latin typeface="+mn-lt"/>
        <a:ea typeface="+mn-ea"/>
        <a:cs typeface="+mn-cs"/>
      </a:defRPr>
    </a:lvl1pPr>
    <a:lvl2pPr marL="725759" algn="l" defTabSz="1451519" rtl="0" eaLnBrk="1" latinLnBrk="0" hangingPunct="1">
      <a:defRPr sz="2900" kern="1200">
        <a:solidFill>
          <a:schemeClr val="tx1"/>
        </a:solidFill>
        <a:latin typeface="+mn-lt"/>
        <a:ea typeface="+mn-ea"/>
        <a:cs typeface="+mn-cs"/>
      </a:defRPr>
    </a:lvl2pPr>
    <a:lvl3pPr marL="1451519" algn="l" defTabSz="1451519" rtl="0" eaLnBrk="1" latinLnBrk="0" hangingPunct="1">
      <a:defRPr sz="2900" kern="1200">
        <a:solidFill>
          <a:schemeClr val="tx1"/>
        </a:solidFill>
        <a:latin typeface="+mn-lt"/>
        <a:ea typeface="+mn-ea"/>
        <a:cs typeface="+mn-cs"/>
      </a:defRPr>
    </a:lvl3pPr>
    <a:lvl4pPr marL="2177278" algn="l" defTabSz="1451519" rtl="0" eaLnBrk="1" latinLnBrk="0" hangingPunct="1">
      <a:defRPr sz="2900" kern="1200">
        <a:solidFill>
          <a:schemeClr val="tx1"/>
        </a:solidFill>
        <a:latin typeface="+mn-lt"/>
        <a:ea typeface="+mn-ea"/>
        <a:cs typeface="+mn-cs"/>
      </a:defRPr>
    </a:lvl4pPr>
    <a:lvl5pPr marL="2903037" algn="l" defTabSz="1451519" rtl="0" eaLnBrk="1" latinLnBrk="0" hangingPunct="1">
      <a:defRPr sz="2900" kern="1200">
        <a:solidFill>
          <a:schemeClr val="tx1"/>
        </a:solidFill>
        <a:latin typeface="+mn-lt"/>
        <a:ea typeface="+mn-ea"/>
        <a:cs typeface="+mn-cs"/>
      </a:defRPr>
    </a:lvl5pPr>
    <a:lvl6pPr marL="3628796" algn="l" defTabSz="1451519" rtl="0" eaLnBrk="1" latinLnBrk="0" hangingPunct="1">
      <a:defRPr sz="2900" kern="1200">
        <a:solidFill>
          <a:schemeClr val="tx1"/>
        </a:solidFill>
        <a:latin typeface="+mn-lt"/>
        <a:ea typeface="+mn-ea"/>
        <a:cs typeface="+mn-cs"/>
      </a:defRPr>
    </a:lvl6pPr>
    <a:lvl7pPr marL="4354556" algn="l" defTabSz="1451519" rtl="0" eaLnBrk="1" latinLnBrk="0" hangingPunct="1">
      <a:defRPr sz="2900" kern="1200">
        <a:solidFill>
          <a:schemeClr val="tx1"/>
        </a:solidFill>
        <a:latin typeface="+mn-lt"/>
        <a:ea typeface="+mn-ea"/>
        <a:cs typeface="+mn-cs"/>
      </a:defRPr>
    </a:lvl7pPr>
    <a:lvl8pPr marL="5080315" algn="l" defTabSz="1451519" rtl="0" eaLnBrk="1" latinLnBrk="0" hangingPunct="1">
      <a:defRPr sz="2900" kern="1200">
        <a:solidFill>
          <a:schemeClr val="tx1"/>
        </a:solidFill>
        <a:latin typeface="+mn-lt"/>
        <a:ea typeface="+mn-ea"/>
        <a:cs typeface="+mn-cs"/>
      </a:defRPr>
    </a:lvl8pPr>
    <a:lvl9pPr marL="5806074" algn="l" defTabSz="1451519" rtl="0" eaLnBrk="1" latinLnBrk="0" hangingPunct="1">
      <a:defRPr sz="29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880">
          <p15:clr>
            <a:srgbClr val="A4A3A4"/>
          </p15:clr>
        </p15:guide>
        <p15:guide id="2" pos="512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96"/>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72" autoAdjust="0"/>
    <p:restoredTop sz="94624" autoAdjust="0"/>
  </p:normalViewPr>
  <p:slideViewPr>
    <p:cSldViewPr>
      <p:cViewPr>
        <p:scale>
          <a:sx n="55" d="100"/>
          <a:sy n="55" d="100"/>
        </p:scale>
        <p:origin x="-462" y="-72"/>
      </p:cViewPr>
      <p:guideLst>
        <p:guide orient="horz" pos="2880"/>
        <p:guide pos="512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E308235-ABEC-4D77-9A4E-96428559C926}" type="datetimeFigureOut">
              <a:rPr lang="en-CA" smtClean="0"/>
              <a:pPr/>
              <a:t>10/04/2015</a:t>
            </a:fld>
            <a:endParaRPr lang="en-CA"/>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933667-36C7-473C-B464-22573674072C}" type="slidenum">
              <a:rPr lang="en-CA" smtClean="0"/>
              <a:pPr/>
              <a:t>‹#›</a:t>
            </a:fld>
            <a:endParaRPr lang="en-CA"/>
          </a:p>
        </p:txBody>
      </p:sp>
    </p:spTree>
    <p:extLst>
      <p:ext uri="{BB962C8B-B14F-4D97-AF65-F5344CB8AC3E}">
        <p14:creationId xmlns:p14="http://schemas.microsoft.com/office/powerpoint/2010/main" val="29062557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19319" y="2840568"/>
            <a:ext cx="13818950" cy="1960033"/>
          </a:xfrm>
        </p:spPr>
        <p:txBody>
          <a:bodyPr/>
          <a:lstStyle/>
          <a:p>
            <a:r>
              <a:rPr lang="en-US" smtClean="0"/>
              <a:t>Click to edit Master title style</a:t>
            </a:r>
            <a:endParaRPr lang="en-CA"/>
          </a:p>
        </p:txBody>
      </p:sp>
      <p:sp>
        <p:nvSpPr>
          <p:cNvPr id="3" name="Subtitle 2"/>
          <p:cNvSpPr>
            <a:spLocks noGrp="1"/>
          </p:cNvSpPr>
          <p:nvPr>
            <p:ph type="subTitle" idx="1"/>
          </p:nvPr>
        </p:nvSpPr>
        <p:spPr>
          <a:xfrm>
            <a:off x="2438638" y="5181600"/>
            <a:ext cx="11380312" cy="2336800"/>
          </a:xfrm>
        </p:spPr>
        <p:txBody>
          <a:bodyPr/>
          <a:lstStyle>
            <a:lvl1pPr marL="0" indent="0" algn="ctr">
              <a:buNone/>
              <a:defRPr>
                <a:solidFill>
                  <a:schemeClr val="tx1">
                    <a:tint val="75000"/>
                  </a:schemeClr>
                </a:solidFill>
              </a:defRPr>
            </a:lvl1pPr>
            <a:lvl2pPr marL="725759" indent="0" algn="ctr">
              <a:buNone/>
              <a:defRPr>
                <a:solidFill>
                  <a:schemeClr val="tx1">
                    <a:tint val="75000"/>
                  </a:schemeClr>
                </a:solidFill>
              </a:defRPr>
            </a:lvl2pPr>
            <a:lvl3pPr marL="1451519" indent="0" algn="ctr">
              <a:buNone/>
              <a:defRPr>
                <a:solidFill>
                  <a:schemeClr val="tx1">
                    <a:tint val="75000"/>
                  </a:schemeClr>
                </a:solidFill>
              </a:defRPr>
            </a:lvl3pPr>
            <a:lvl4pPr marL="2177278" indent="0" algn="ctr">
              <a:buNone/>
              <a:defRPr>
                <a:solidFill>
                  <a:schemeClr val="tx1">
                    <a:tint val="75000"/>
                  </a:schemeClr>
                </a:solidFill>
              </a:defRPr>
            </a:lvl4pPr>
            <a:lvl5pPr marL="2903037" indent="0" algn="ctr">
              <a:buNone/>
              <a:defRPr>
                <a:solidFill>
                  <a:schemeClr val="tx1">
                    <a:tint val="75000"/>
                  </a:schemeClr>
                </a:solidFill>
              </a:defRPr>
            </a:lvl5pPr>
            <a:lvl6pPr marL="3628796" indent="0" algn="ctr">
              <a:buNone/>
              <a:defRPr>
                <a:solidFill>
                  <a:schemeClr val="tx1">
                    <a:tint val="75000"/>
                  </a:schemeClr>
                </a:solidFill>
              </a:defRPr>
            </a:lvl6pPr>
            <a:lvl7pPr marL="4354556" indent="0" algn="ctr">
              <a:buNone/>
              <a:defRPr>
                <a:solidFill>
                  <a:schemeClr val="tx1">
                    <a:tint val="75000"/>
                  </a:schemeClr>
                </a:solidFill>
              </a:defRPr>
            </a:lvl7pPr>
            <a:lvl8pPr marL="5080315" indent="0" algn="ctr">
              <a:buNone/>
              <a:defRPr>
                <a:solidFill>
                  <a:schemeClr val="tx1">
                    <a:tint val="75000"/>
                  </a:schemeClr>
                </a:solidFill>
              </a:defRPr>
            </a:lvl8pPr>
            <a:lvl9pPr marL="5806074"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44E12549-7580-48FA-9CDA-6C9B860401FB}" type="datetimeFigureOut">
              <a:rPr lang="en-CA" smtClean="0">
                <a:solidFill>
                  <a:prstClr val="black">
                    <a:tint val="75000"/>
                  </a:prstClr>
                </a:solidFill>
              </a:rPr>
              <a:pPr/>
              <a:t>10/04/2015</a:t>
            </a:fld>
            <a:endParaRPr lang="en-CA">
              <a:solidFill>
                <a:prstClr val="black">
                  <a:tint val="75000"/>
                </a:prstClr>
              </a:solidFill>
            </a:endParaRPr>
          </a:p>
        </p:txBody>
      </p:sp>
      <p:sp>
        <p:nvSpPr>
          <p:cNvPr id="5" name="Footer Placeholder 4"/>
          <p:cNvSpPr>
            <a:spLocks noGrp="1"/>
          </p:cNvSpPr>
          <p:nvPr>
            <p:ph type="ftr" sz="quarter" idx="11"/>
          </p:nvPr>
        </p:nvSpPr>
        <p:spPr/>
        <p:txBody>
          <a:bodyPr/>
          <a:lstStyle/>
          <a:p>
            <a:endParaRPr lang="en-CA">
              <a:solidFill>
                <a:prstClr val="black">
                  <a:tint val="75000"/>
                </a:prstClr>
              </a:solidFill>
            </a:endParaRPr>
          </a:p>
        </p:txBody>
      </p:sp>
      <p:sp>
        <p:nvSpPr>
          <p:cNvPr id="6" name="Slide Number Placeholder 5"/>
          <p:cNvSpPr>
            <a:spLocks noGrp="1"/>
          </p:cNvSpPr>
          <p:nvPr>
            <p:ph type="sldNum" sz="quarter" idx="12"/>
          </p:nvPr>
        </p:nvSpPr>
        <p:spPr/>
        <p:txBody>
          <a:bodyPr/>
          <a:lstStyle/>
          <a:p>
            <a:fld id="{A30EA995-76F9-4807-9372-B25D2C6DEA39}" type="slidenum">
              <a:rPr lang="en-CA" smtClean="0">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21277194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44E12549-7580-48FA-9CDA-6C9B860401FB}" type="datetimeFigureOut">
              <a:rPr lang="en-CA" smtClean="0">
                <a:solidFill>
                  <a:prstClr val="black">
                    <a:tint val="75000"/>
                  </a:prstClr>
                </a:solidFill>
              </a:rPr>
              <a:pPr/>
              <a:t>10/04/2015</a:t>
            </a:fld>
            <a:endParaRPr lang="en-CA">
              <a:solidFill>
                <a:prstClr val="black">
                  <a:tint val="75000"/>
                </a:prstClr>
              </a:solidFill>
            </a:endParaRPr>
          </a:p>
        </p:txBody>
      </p:sp>
      <p:sp>
        <p:nvSpPr>
          <p:cNvPr id="5" name="Footer Placeholder 4"/>
          <p:cNvSpPr>
            <a:spLocks noGrp="1"/>
          </p:cNvSpPr>
          <p:nvPr>
            <p:ph type="ftr" sz="quarter" idx="11"/>
          </p:nvPr>
        </p:nvSpPr>
        <p:spPr/>
        <p:txBody>
          <a:bodyPr/>
          <a:lstStyle/>
          <a:p>
            <a:endParaRPr lang="en-CA">
              <a:solidFill>
                <a:prstClr val="black">
                  <a:tint val="75000"/>
                </a:prstClr>
              </a:solidFill>
            </a:endParaRPr>
          </a:p>
        </p:txBody>
      </p:sp>
      <p:sp>
        <p:nvSpPr>
          <p:cNvPr id="6" name="Slide Number Placeholder 5"/>
          <p:cNvSpPr>
            <a:spLocks noGrp="1"/>
          </p:cNvSpPr>
          <p:nvPr>
            <p:ph type="sldNum" sz="quarter" idx="12"/>
          </p:nvPr>
        </p:nvSpPr>
        <p:spPr/>
        <p:txBody>
          <a:bodyPr/>
          <a:lstStyle/>
          <a:p>
            <a:fld id="{A30EA995-76F9-4807-9372-B25D2C6DEA39}" type="slidenum">
              <a:rPr lang="en-CA" smtClean="0">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18550404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786751" y="366185"/>
            <a:ext cx="3657957" cy="7802033"/>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812879" y="366185"/>
            <a:ext cx="10702912"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44E12549-7580-48FA-9CDA-6C9B860401FB}" type="datetimeFigureOut">
              <a:rPr lang="en-CA" smtClean="0">
                <a:solidFill>
                  <a:prstClr val="black">
                    <a:tint val="75000"/>
                  </a:prstClr>
                </a:solidFill>
              </a:rPr>
              <a:pPr/>
              <a:t>10/04/2015</a:t>
            </a:fld>
            <a:endParaRPr lang="en-CA">
              <a:solidFill>
                <a:prstClr val="black">
                  <a:tint val="75000"/>
                </a:prstClr>
              </a:solidFill>
            </a:endParaRPr>
          </a:p>
        </p:txBody>
      </p:sp>
      <p:sp>
        <p:nvSpPr>
          <p:cNvPr id="5" name="Footer Placeholder 4"/>
          <p:cNvSpPr>
            <a:spLocks noGrp="1"/>
          </p:cNvSpPr>
          <p:nvPr>
            <p:ph type="ftr" sz="quarter" idx="11"/>
          </p:nvPr>
        </p:nvSpPr>
        <p:spPr/>
        <p:txBody>
          <a:bodyPr/>
          <a:lstStyle/>
          <a:p>
            <a:endParaRPr lang="en-CA">
              <a:solidFill>
                <a:prstClr val="black">
                  <a:tint val="75000"/>
                </a:prstClr>
              </a:solidFill>
            </a:endParaRPr>
          </a:p>
        </p:txBody>
      </p:sp>
      <p:sp>
        <p:nvSpPr>
          <p:cNvPr id="6" name="Slide Number Placeholder 5"/>
          <p:cNvSpPr>
            <a:spLocks noGrp="1"/>
          </p:cNvSpPr>
          <p:nvPr>
            <p:ph type="sldNum" sz="quarter" idx="12"/>
          </p:nvPr>
        </p:nvSpPr>
        <p:spPr/>
        <p:txBody>
          <a:bodyPr/>
          <a:lstStyle/>
          <a:p>
            <a:fld id="{A30EA995-76F9-4807-9372-B25D2C6DEA39}" type="slidenum">
              <a:rPr lang="en-CA" smtClean="0">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35392822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4" name="Picture 3" descr="STPPPP.jp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0"/>
            <a:ext cx="16257588" cy="9144000"/>
          </a:xfrm>
          <a:prstGeom prst="rect">
            <a:avLst/>
          </a:prstGeom>
        </p:spPr>
      </p:pic>
      <p:sp>
        <p:nvSpPr>
          <p:cNvPr id="2" name="Title 1"/>
          <p:cNvSpPr>
            <a:spLocks noGrp="1"/>
          </p:cNvSpPr>
          <p:nvPr>
            <p:ph type="ctrTitle"/>
          </p:nvPr>
        </p:nvSpPr>
        <p:spPr>
          <a:xfrm>
            <a:off x="965295" y="1524000"/>
            <a:ext cx="14326999" cy="5257800"/>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3937385" y="6858000"/>
            <a:ext cx="11380312" cy="736600"/>
          </a:xfrm>
        </p:spPr>
        <p:txBody>
          <a:bodyPr/>
          <a:lstStyle>
            <a:lvl1pPr marL="0" indent="0" algn="r">
              <a:buNone/>
              <a:defRPr/>
            </a:lvl1pPr>
            <a:lvl2pPr marL="457200" indent="0" algn="ctr">
              <a:buNone/>
              <a:defRPr/>
            </a:lvl2pPr>
            <a:lvl3pPr marL="914393" indent="0" algn="ctr">
              <a:buNone/>
              <a:defRPr/>
            </a:lvl3pPr>
            <a:lvl4pPr marL="1371584" indent="0" algn="ctr">
              <a:buNone/>
              <a:defRPr/>
            </a:lvl4pPr>
            <a:lvl5pPr marL="1828784" indent="0" algn="ctr">
              <a:buNone/>
              <a:defRPr/>
            </a:lvl5pPr>
            <a:lvl6pPr marL="2285975" indent="0" algn="ctr">
              <a:buNone/>
              <a:defRPr/>
            </a:lvl6pPr>
            <a:lvl7pPr marL="2743172" indent="0" algn="ctr">
              <a:buNone/>
              <a:defRPr/>
            </a:lvl7pPr>
            <a:lvl8pPr marL="3200368" indent="0" algn="ctr">
              <a:buNone/>
              <a:defRPr/>
            </a:lvl8pPr>
            <a:lvl9pPr marL="3657561" indent="0" algn="ctr">
              <a:buNone/>
              <a:defRPr/>
            </a:lvl9pPr>
          </a:lstStyle>
          <a:p>
            <a:r>
              <a:rPr lang="en-US" dirty="0" smtClean="0"/>
              <a:t>Click to edit Master subtitle style</a:t>
            </a:r>
            <a:endParaRPr lang="en-US" dirty="0"/>
          </a:p>
        </p:txBody>
      </p:sp>
      <p:sp>
        <p:nvSpPr>
          <p:cNvPr id="5" name="Text Placeholder 4"/>
          <p:cNvSpPr>
            <a:spLocks noGrp="1"/>
          </p:cNvSpPr>
          <p:nvPr>
            <p:ph type="body" sz="quarter" idx="10"/>
          </p:nvPr>
        </p:nvSpPr>
        <p:spPr>
          <a:xfrm>
            <a:off x="965295" y="685800"/>
            <a:ext cx="8154197" cy="762000"/>
          </a:xfrm>
        </p:spPr>
        <p:txBody>
          <a:bodyPr/>
          <a:lstStyle>
            <a:lvl1pPr>
              <a:defRPr sz="4800" i="1">
                <a:latin typeface="Times New Roman"/>
                <a:cs typeface="Times New Roman"/>
              </a:defRPr>
            </a:lvl1pPr>
          </a:lstStyle>
          <a:p>
            <a:pPr lvl="0"/>
            <a:r>
              <a:rPr lang="en-US" dirty="0" smtClean="0"/>
              <a:t>Click to edit Master text styles</a:t>
            </a:r>
            <a:endParaRPr lang="en-US" dirty="0"/>
          </a:p>
        </p:txBody>
      </p:sp>
    </p:spTree>
    <p:extLst>
      <p:ext uri="{BB962C8B-B14F-4D97-AF65-F5344CB8AC3E}">
        <p14:creationId xmlns:p14="http://schemas.microsoft.com/office/powerpoint/2010/main" val="2369472869"/>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pic>
        <p:nvPicPr>
          <p:cNvPr id="4" name="Picture 3" descr="STPPPP.jp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0"/>
            <a:ext cx="16257588" cy="9144000"/>
          </a:xfrm>
          <a:prstGeom prst="rect">
            <a:avLst/>
          </a:prstGeom>
        </p:spPr>
      </p:pic>
      <p:sp>
        <p:nvSpPr>
          <p:cNvPr id="2" name="Title 1"/>
          <p:cNvSpPr>
            <a:spLocks noGrp="1"/>
          </p:cNvSpPr>
          <p:nvPr>
            <p:ph type="ctrTitle"/>
          </p:nvPr>
        </p:nvSpPr>
        <p:spPr>
          <a:xfrm>
            <a:off x="965295" y="1524000"/>
            <a:ext cx="14326999" cy="5257800"/>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3937385" y="6858000"/>
            <a:ext cx="11380312" cy="736600"/>
          </a:xfrm>
        </p:spPr>
        <p:txBody>
          <a:bodyPr/>
          <a:lstStyle>
            <a:lvl1pPr marL="0" indent="0" algn="r">
              <a:buNone/>
              <a:defRPr/>
            </a:lvl1pPr>
            <a:lvl2pPr marL="457200" indent="0" algn="ctr">
              <a:buNone/>
              <a:defRPr/>
            </a:lvl2pPr>
            <a:lvl3pPr marL="914393" indent="0" algn="ctr">
              <a:buNone/>
              <a:defRPr/>
            </a:lvl3pPr>
            <a:lvl4pPr marL="1371584" indent="0" algn="ctr">
              <a:buNone/>
              <a:defRPr/>
            </a:lvl4pPr>
            <a:lvl5pPr marL="1828784" indent="0" algn="ctr">
              <a:buNone/>
              <a:defRPr/>
            </a:lvl5pPr>
            <a:lvl6pPr marL="2285975" indent="0" algn="ctr">
              <a:buNone/>
              <a:defRPr/>
            </a:lvl6pPr>
            <a:lvl7pPr marL="2743172" indent="0" algn="ctr">
              <a:buNone/>
              <a:defRPr/>
            </a:lvl7pPr>
            <a:lvl8pPr marL="3200368" indent="0" algn="ctr">
              <a:buNone/>
              <a:defRPr/>
            </a:lvl8pPr>
            <a:lvl9pPr marL="3657561" indent="0" algn="ctr">
              <a:buNone/>
              <a:defRPr/>
            </a:lvl9pPr>
          </a:lstStyle>
          <a:p>
            <a:r>
              <a:rPr lang="en-US" dirty="0" smtClean="0"/>
              <a:t>Click to edit Master subtitle style</a:t>
            </a:r>
            <a:endParaRPr lang="en-US" dirty="0"/>
          </a:p>
        </p:txBody>
      </p:sp>
      <p:sp>
        <p:nvSpPr>
          <p:cNvPr id="5" name="Text Placeholder 4"/>
          <p:cNvSpPr>
            <a:spLocks noGrp="1"/>
          </p:cNvSpPr>
          <p:nvPr>
            <p:ph type="body" sz="quarter" idx="10"/>
          </p:nvPr>
        </p:nvSpPr>
        <p:spPr>
          <a:xfrm>
            <a:off x="965295" y="685800"/>
            <a:ext cx="8154197" cy="762000"/>
          </a:xfrm>
        </p:spPr>
        <p:txBody>
          <a:bodyPr/>
          <a:lstStyle>
            <a:lvl1pPr>
              <a:defRPr sz="4800" i="1">
                <a:latin typeface="Times New Roman"/>
                <a:cs typeface="Times New Roman"/>
              </a:defRPr>
            </a:lvl1pPr>
          </a:lstStyle>
          <a:p>
            <a:pPr lvl="0"/>
            <a:r>
              <a:rPr lang="en-US" dirty="0" smtClean="0"/>
              <a:t>Click to edit Master text styles</a:t>
            </a:r>
            <a:endParaRPr lang="en-US" dirty="0"/>
          </a:p>
        </p:txBody>
      </p:sp>
    </p:spTree>
    <p:extLst>
      <p:ext uri="{BB962C8B-B14F-4D97-AF65-F5344CB8AC3E}">
        <p14:creationId xmlns:p14="http://schemas.microsoft.com/office/powerpoint/2010/main" val="624519306"/>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44E12549-7580-48FA-9CDA-6C9B860401FB}" type="datetimeFigureOut">
              <a:rPr lang="en-CA" smtClean="0">
                <a:solidFill>
                  <a:prstClr val="black">
                    <a:tint val="75000"/>
                  </a:prstClr>
                </a:solidFill>
              </a:rPr>
              <a:pPr/>
              <a:t>10/04/2015</a:t>
            </a:fld>
            <a:endParaRPr lang="en-CA">
              <a:solidFill>
                <a:prstClr val="black">
                  <a:tint val="75000"/>
                </a:prstClr>
              </a:solidFill>
            </a:endParaRPr>
          </a:p>
        </p:txBody>
      </p:sp>
      <p:sp>
        <p:nvSpPr>
          <p:cNvPr id="5" name="Footer Placeholder 4"/>
          <p:cNvSpPr>
            <a:spLocks noGrp="1"/>
          </p:cNvSpPr>
          <p:nvPr>
            <p:ph type="ftr" sz="quarter" idx="11"/>
          </p:nvPr>
        </p:nvSpPr>
        <p:spPr/>
        <p:txBody>
          <a:bodyPr/>
          <a:lstStyle/>
          <a:p>
            <a:endParaRPr lang="en-CA">
              <a:solidFill>
                <a:prstClr val="black">
                  <a:tint val="75000"/>
                </a:prstClr>
              </a:solidFill>
            </a:endParaRPr>
          </a:p>
        </p:txBody>
      </p:sp>
      <p:sp>
        <p:nvSpPr>
          <p:cNvPr id="6" name="Slide Number Placeholder 5"/>
          <p:cNvSpPr>
            <a:spLocks noGrp="1"/>
          </p:cNvSpPr>
          <p:nvPr>
            <p:ph type="sldNum" sz="quarter" idx="12"/>
          </p:nvPr>
        </p:nvSpPr>
        <p:spPr/>
        <p:txBody>
          <a:bodyPr/>
          <a:lstStyle/>
          <a:p>
            <a:fld id="{A30EA995-76F9-4807-9372-B25D2C6DEA39}" type="slidenum">
              <a:rPr lang="en-CA" smtClean="0">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20495433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84237" y="5875867"/>
            <a:ext cx="13818950" cy="1816100"/>
          </a:xfrm>
        </p:spPr>
        <p:txBody>
          <a:bodyPr anchor="t"/>
          <a:lstStyle>
            <a:lvl1pPr algn="l">
              <a:defRPr sz="6300" b="1" cap="all"/>
            </a:lvl1pPr>
          </a:lstStyle>
          <a:p>
            <a:r>
              <a:rPr lang="en-US" smtClean="0"/>
              <a:t>Click to edit Master title style</a:t>
            </a:r>
            <a:endParaRPr lang="en-CA"/>
          </a:p>
        </p:txBody>
      </p:sp>
      <p:sp>
        <p:nvSpPr>
          <p:cNvPr id="3" name="Text Placeholder 2"/>
          <p:cNvSpPr>
            <a:spLocks noGrp="1"/>
          </p:cNvSpPr>
          <p:nvPr>
            <p:ph type="body" idx="1"/>
          </p:nvPr>
        </p:nvSpPr>
        <p:spPr>
          <a:xfrm>
            <a:off x="1284237" y="3875618"/>
            <a:ext cx="13818950" cy="2000249"/>
          </a:xfrm>
        </p:spPr>
        <p:txBody>
          <a:bodyPr anchor="b"/>
          <a:lstStyle>
            <a:lvl1pPr marL="0" indent="0">
              <a:buNone/>
              <a:defRPr sz="3200">
                <a:solidFill>
                  <a:schemeClr val="tx1">
                    <a:tint val="75000"/>
                  </a:schemeClr>
                </a:solidFill>
              </a:defRPr>
            </a:lvl1pPr>
            <a:lvl2pPr marL="725759" indent="0">
              <a:buNone/>
              <a:defRPr sz="2900">
                <a:solidFill>
                  <a:schemeClr val="tx1">
                    <a:tint val="75000"/>
                  </a:schemeClr>
                </a:solidFill>
              </a:defRPr>
            </a:lvl2pPr>
            <a:lvl3pPr marL="1451519" indent="0">
              <a:buNone/>
              <a:defRPr sz="2500">
                <a:solidFill>
                  <a:schemeClr val="tx1">
                    <a:tint val="75000"/>
                  </a:schemeClr>
                </a:solidFill>
              </a:defRPr>
            </a:lvl3pPr>
            <a:lvl4pPr marL="2177278" indent="0">
              <a:buNone/>
              <a:defRPr sz="2200">
                <a:solidFill>
                  <a:schemeClr val="tx1">
                    <a:tint val="75000"/>
                  </a:schemeClr>
                </a:solidFill>
              </a:defRPr>
            </a:lvl4pPr>
            <a:lvl5pPr marL="2903037" indent="0">
              <a:buNone/>
              <a:defRPr sz="2200">
                <a:solidFill>
                  <a:schemeClr val="tx1">
                    <a:tint val="75000"/>
                  </a:schemeClr>
                </a:solidFill>
              </a:defRPr>
            </a:lvl5pPr>
            <a:lvl6pPr marL="3628796" indent="0">
              <a:buNone/>
              <a:defRPr sz="2200">
                <a:solidFill>
                  <a:schemeClr val="tx1">
                    <a:tint val="75000"/>
                  </a:schemeClr>
                </a:solidFill>
              </a:defRPr>
            </a:lvl6pPr>
            <a:lvl7pPr marL="4354556" indent="0">
              <a:buNone/>
              <a:defRPr sz="2200">
                <a:solidFill>
                  <a:schemeClr val="tx1">
                    <a:tint val="75000"/>
                  </a:schemeClr>
                </a:solidFill>
              </a:defRPr>
            </a:lvl7pPr>
            <a:lvl8pPr marL="5080315" indent="0">
              <a:buNone/>
              <a:defRPr sz="2200">
                <a:solidFill>
                  <a:schemeClr val="tx1">
                    <a:tint val="75000"/>
                  </a:schemeClr>
                </a:solidFill>
              </a:defRPr>
            </a:lvl8pPr>
            <a:lvl9pPr marL="5806074" indent="0">
              <a:buNone/>
              <a:defRPr sz="2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4E12549-7580-48FA-9CDA-6C9B860401FB}" type="datetimeFigureOut">
              <a:rPr lang="en-CA" smtClean="0">
                <a:solidFill>
                  <a:prstClr val="black">
                    <a:tint val="75000"/>
                  </a:prstClr>
                </a:solidFill>
              </a:rPr>
              <a:pPr/>
              <a:t>10/04/2015</a:t>
            </a:fld>
            <a:endParaRPr lang="en-CA">
              <a:solidFill>
                <a:prstClr val="black">
                  <a:tint val="75000"/>
                </a:prstClr>
              </a:solidFill>
            </a:endParaRPr>
          </a:p>
        </p:txBody>
      </p:sp>
      <p:sp>
        <p:nvSpPr>
          <p:cNvPr id="5" name="Footer Placeholder 4"/>
          <p:cNvSpPr>
            <a:spLocks noGrp="1"/>
          </p:cNvSpPr>
          <p:nvPr>
            <p:ph type="ftr" sz="quarter" idx="11"/>
          </p:nvPr>
        </p:nvSpPr>
        <p:spPr/>
        <p:txBody>
          <a:bodyPr/>
          <a:lstStyle/>
          <a:p>
            <a:endParaRPr lang="en-CA">
              <a:solidFill>
                <a:prstClr val="black">
                  <a:tint val="75000"/>
                </a:prstClr>
              </a:solidFill>
            </a:endParaRPr>
          </a:p>
        </p:txBody>
      </p:sp>
      <p:sp>
        <p:nvSpPr>
          <p:cNvPr id="6" name="Slide Number Placeholder 5"/>
          <p:cNvSpPr>
            <a:spLocks noGrp="1"/>
          </p:cNvSpPr>
          <p:nvPr>
            <p:ph type="sldNum" sz="quarter" idx="12"/>
          </p:nvPr>
        </p:nvSpPr>
        <p:spPr/>
        <p:txBody>
          <a:bodyPr/>
          <a:lstStyle/>
          <a:p>
            <a:fld id="{A30EA995-76F9-4807-9372-B25D2C6DEA39}" type="slidenum">
              <a:rPr lang="en-CA" smtClean="0">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31011365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812879" y="2133601"/>
            <a:ext cx="7180435" cy="6034617"/>
          </a:xfrm>
        </p:spPr>
        <p:txBody>
          <a:bodyPr/>
          <a:lstStyle>
            <a:lvl1pPr>
              <a:defRPr sz="4400"/>
            </a:lvl1pPr>
            <a:lvl2pPr>
              <a:defRPr sz="3800"/>
            </a:lvl2pPr>
            <a:lvl3pPr>
              <a:defRPr sz="32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8264274" y="2133601"/>
            <a:ext cx="7180435" cy="6034617"/>
          </a:xfrm>
        </p:spPr>
        <p:txBody>
          <a:bodyPr/>
          <a:lstStyle>
            <a:lvl1pPr>
              <a:defRPr sz="4400"/>
            </a:lvl1pPr>
            <a:lvl2pPr>
              <a:defRPr sz="3800"/>
            </a:lvl2pPr>
            <a:lvl3pPr>
              <a:defRPr sz="32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44E12549-7580-48FA-9CDA-6C9B860401FB}" type="datetimeFigureOut">
              <a:rPr lang="en-CA" smtClean="0">
                <a:solidFill>
                  <a:prstClr val="black">
                    <a:tint val="75000"/>
                  </a:prstClr>
                </a:solidFill>
              </a:rPr>
              <a:pPr/>
              <a:t>10/04/2015</a:t>
            </a:fld>
            <a:endParaRPr lang="en-CA">
              <a:solidFill>
                <a:prstClr val="black">
                  <a:tint val="75000"/>
                </a:prstClr>
              </a:solidFill>
            </a:endParaRPr>
          </a:p>
        </p:txBody>
      </p:sp>
      <p:sp>
        <p:nvSpPr>
          <p:cNvPr id="6" name="Footer Placeholder 5"/>
          <p:cNvSpPr>
            <a:spLocks noGrp="1"/>
          </p:cNvSpPr>
          <p:nvPr>
            <p:ph type="ftr" sz="quarter" idx="11"/>
          </p:nvPr>
        </p:nvSpPr>
        <p:spPr/>
        <p:txBody>
          <a:bodyPr/>
          <a:lstStyle/>
          <a:p>
            <a:endParaRPr lang="en-CA">
              <a:solidFill>
                <a:prstClr val="black">
                  <a:tint val="75000"/>
                </a:prstClr>
              </a:solidFill>
            </a:endParaRPr>
          </a:p>
        </p:txBody>
      </p:sp>
      <p:sp>
        <p:nvSpPr>
          <p:cNvPr id="7" name="Slide Number Placeholder 6"/>
          <p:cNvSpPr>
            <a:spLocks noGrp="1"/>
          </p:cNvSpPr>
          <p:nvPr>
            <p:ph type="sldNum" sz="quarter" idx="12"/>
          </p:nvPr>
        </p:nvSpPr>
        <p:spPr/>
        <p:txBody>
          <a:bodyPr/>
          <a:lstStyle/>
          <a:p>
            <a:fld id="{A30EA995-76F9-4807-9372-B25D2C6DEA39}" type="slidenum">
              <a:rPr lang="en-CA" smtClean="0">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3505716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812879" y="2046817"/>
            <a:ext cx="7183258" cy="853016"/>
          </a:xfrm>
        </p:spPr>
        <p:txBody>
          <a:bodyPr anchor="b"/>
          <a:lstStyle>
            <a:lvl1pPr marL="0" indent="0">
              <a:buNone/>
              <a:defRPr sz="3800" b="1"/>
            </a:lvl1pPr>
            <a:lvl2pPr marL="725759" indent="0">
              <a:buNone/>
              <a:defRPr sz="3200" b="1"/>
            </a:lvl2pPr>
            <a:lvl3pPr marL="1451519" indent="0">
              <a:buNone/>
              <a:defRPr sz="2900" b="1"/>
            </a:lvl3pPr>
            <a:lvl4pPr marL="2177278" indent="0">
              <a:buNone/>
              <a:defRPr sz="2500" b="1"/>
            </a:lvl4pPr>
            <a:lvl5pPr marL="2903037" indent="0">
              <a:buNone/>
              <a:defRPr sz="2500" b="1"/>
            </a:lvl5pPr>
            <a:lvl6pPr marL="3628796" indent="0">
              <a:buNone/>
              <a:defRPr sz="2500" b="1"/>
            </a:lvl6pPr>
            <a:lvl7pPr marL="4354556" indent="0">
              <a:buNone/>
              <a:defRPr sz="2500" b="1"/>
            </a:lvl7pPr>
            <a:lvl8pPr marL="5080315" indent="0">
              <a:buNone/>
              <a:defRPr sz="2500" b="1"/>
            </a:lvl8pPr>
            <a:lvl9pPr marL="5806074" indent="0">
              <a:buNone/>
              <a:defRPr sz="2500" b="1"/>
            </a:lvl9pPr>
          </a:lstStyle>
          <a:p>
            <a:pPr lvl="0"/>
            <a:r>
              <a:rPr lang="en-US" smtClean="0"/>
              <a:t>Click to edit Master text styles</a:t>
            </a:r>
          </a:p>
        </p:txBody>
      </p:sp>
      <p:sp>
        <p:nvSpPr>
          <p:cNvPr id="4" name="Content Placeholder 3"/>
          <p:cNvSpPr>
            <a:spLocks noGrp="1"/>
          </p:cNvSpPr>
          <p:nvPr>
            <p:ph sz="half" idx="2"/>
          </p:nvPr>
        </p:nvSpPr>
        <p:spPr>
          <a:xfrm>
            <a:off x="812879" y="2899833"/>
            <a:ext cx="7183258" cy="5268384"/>
          </a:xfrm>
        </p:spPr>
        <p:txBody>
          <a:bodyPr/>
          <a:lstStyle>
            <a:lvl1pPr>
              <a:defRPr sz="3800"/>
            </a:lvl1pPr>
            <a:lvl2pPr>
              <a:defRPr sz="3200"/>
            </a:lvl2pPr>
            <a:lvl3pPr>
              <a:defRPr sz="2900"/>
            </a:lvl3pPr>
            <a:lvl4pPr>
              <a:defRPr sz="2500"/>
            </a:lvl4pPr>
            <a:lvl5pPr>
              <a:defRPr sz="2500"/>
            </a:lvl5pPr>
            <a:lvl6pPr>
              <a:defRPr sz="2500"/>
            </a:lvl6pPr>
            <a:lvl7pPr>
              <a:defRPr sz="2500"/>
            </a:lvl7pPr>
            <a:lvl8pPr>
              <a:defRPr sz="2500"/>
            </a:lvl8pPr>
            <a:lvl9pPr>
              <a:defRPr sz="2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8258630" y="2046817"/>
            <a:ext cx="7186080" cy="853016"/>
          </a:xfrm>
        </p:spPr>
        <p:txBody>
          <a:bodyPr anchor="b"/>
          <a:lstStyle>
            <a:lvl1pPr marL="0" indent="0">
              <a:buNone/>
              <a:defRPr sz="3800" b="1"/>
            </a:lvl1pPr>
            <a:lvl2pPr marL="725759" indent="0">
              <a:buNone/>
              <a:defRPr sz="3200" b="1"/>
            </a:lvl2pPr>
            <a:lvl3pPr marL="1451519" indent="0">
              <a:buNone/>
              <a:defRPr sz="2900" b="1"/>
            </a:lvl3pPr>
            <a:lvl4pPr marL="2177278" indent="0">
              <a:buNone/>
              <a:defRPr sz="2500" b="1"/>
            </a:lvl4pPr>
            <a:lvl5pPr marL="2903037" indent="0">
              <a:buNone/>
              <a:defRPr sz="2500" b="1"/>
            </a:lvl5pPr>
            <a:lvl6pPr marL="3628796" indent="0">
              <a:buNone/>
              <a:defRPr sz="2500" b="1"/>
            </a:lvl6pPr>
            <a:lvl7pPr marL="4354556" indent="0">
              <a:buNone/>
              <a:defRPr sz="2500" b="1"/>
            </a:lvl7pPr>
            <a:lvl8pPr marL="5080315" indent="0">
              <a:buNone/>
              <a:defRPr sz="2500" b="1"/>
            </a:lvl8pPr>
            <a:lvl9pPr marL="5806074" indent="0">
              <a:buNone/>
              <a:defRPr sz="2500" b="1"/>
            </a:lvl9pPr>
          </a:lstStyle>
          <a:p>
            <a:pPr lvl="0"/>
            <a:r>
              <a:rPr lang="en-US" smtClean="0"/>
              <a:t>Click to edit Master text styles</a:t>
            </a:r>
          </a:p>
        </p:txBody>
      </p:sp>
      <p:sp>
        <p:nvSpPr>
          <p:cNvPr id="6" name="Content Placeholder 5"/>
          <p:cNvSpPr>
            <a:spLocks noGrp="1"/>
          </p:cNvSpPr>
          <p:nvPr>
            <p:ph sz="quarter" idx="4"/>
          </p:nvPr>
        </p:nvSpPr>
        <p:spPr>
          <a:xfrm>
            <a:off x="8258630" y="2899833"/>
            <a:ext cx="7186080" cy="5268384"/>
          </a:xfrm>
        </p:spPr>
        <p:txBody>
          <a:bodyPr/>
          <a:lstStyle>
            <a:lvl1pPr>
              <a:defRPr sz="3800"/>
            </a:lvl1pPr>
            <a:lvl2pPr>
              <a:defRPr sz="3200"/>
            </a:lvl2pPr>
            <a:lvl3pPr>
              <a:defRPr sz="2900"/>
            </a:lvl3pPr>
            <a:lvl4pPr>
              <a:defRPr sz="2500"/>
            </a:lvl4pPr>
            <a:lvl5pPr>
              <a:defRPr sz="2500"/>
            </a:lvl5pPr>
            <a:lvl6pPr>
              <a:defRPr sz="2500"/>
            </a:lvl6pPr>
            <a:lvl7pPr>
              <a:defRPr sz="2500"/>
            </a:lvl7pPr>
            <a:lvl8pPr>
              <a:defRPr sz="2500"/>
            </a:lvl8pPr>
            <a:lvl9pPr>
              <a:defRPr sz="2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44E12549-7580-48FA-9CDA-6C9B860401FB}" type="datetimeFigureOut">
              <a:rPr lang="en-CA" smtClean="0">
                <a:solidFill>
                  <a:prstClr val="black">
                    <a:tint val="75000"/>
                  </a:prstClr>
                </a:solidFill>
              </a:rPr>
              <a:pPr/>
              <a:t>10/04/2015</a:t>
            </a:fld>
            <a:endParaRPr lang="en-CA">
              <a:solidFill>
                <a:prstClr val="black">
                  <a:tint val="75000"/>
                </a:prstClr>
              </a:solidFill>
            </a:endParaRPr>
          </a:p>
        </p:txBody>
      </p:sp>
      <p:sp>
        <p:nvSpPr>
          <p:cNvPr id="8" name="Footer Placeholder 7"/>
          <p:cNvSpPr>
            <a:spLocks noGrp="1"/>
          </p:cNvSpPr>
          <p:nvPr>
            <p:ph type="ftr" sz="quarter" idx="11"/>
          </p:nvPr>
        </p:nvSpPr>
        <p:spPr/>
        <p:txBody>
          <a:bodyPr/>
          <a:lstStyle/>
          <a:p>
            <a:endParaRPr lang="en-CA">
              <a:solidFill>
                <a:prstClr val="black">
                  <a:tint val="75000"/>
                </a:prstClr>
              </a:solidFill>
            </a:endParaRPr>
          </a:p>
        </p:txBody>
      </p:sp>
      <p:sp>
        <p:nvSpPr>
          <p:cNvPr id="9" name="Slide Number Placeholder 8"/>
          <p:cNvSpPr>
            <a:spLocks noGrp="1"/>
          </p:cNvSpPr>
          <p:nvPr>
            <p:ph type="sldNum" sz="quarter" idx="12"/>
          </p:nvPr>
        </p:nvSpPr>
        <p:spPr/>
        <p:txBody>
          <a:bodyPr/>
          <a:lstStyle/>
          <a:p>
            <a:fld id="{A30EA995-76F9-4807-9372-B25D2C6DEA39}" type="slidenum">
              <a:rPr lang="en-CA" smtClean="0">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34476293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44E12549-7580-48FA-9CDA-6C9B860401FB}" type="datetimeFigureOut">
              <a:rPr lang="en-CA" smtClean="0">
                <a:solidFill>
                  <a:prstClr val="black">
                    <a:tint val="75000"/>
                  </a:prstClr>
                </a:solidFill>
              </a:rPr>
              <a:pPr/>
              <a:t>10/04/2015</a:t>
            </a:fld>
            <a:endParaRPr lang="en-CA">
              <a:solidFill>
                <a:prstClr val="black">
                  <a:tint val="75000"/>
                </a:prstClr>
              </a:solidFill>
            </a:endParaRPr>
          </a:p>
        </p:txBody>
      </p:sp>
      <p:sp>
        <p:nvSpPr>
          <p:cNvPr id="4" name="Footer Placeholder 3"/>
          <p:cNvSpPr>
            <a:spLocks noGrp="1"/>
          </p:cNvSpPr>
          <p:nvPr>
            <p:ph type="ftr" sz="quarter" idx="11"/>
          </p:nvPr>
        </p:nvSpPr>
        <p:spPr/>
        <p:txBody>
          <a:bodyPr/>
          <a:lstStyle/>
          <a:p>
            <a:endParaRPr lang="en-CA">
              <a:solidFill>
                <a:prstClr val="black">
                  <a:tint val="75000"/>
                </a:prstClr>
              </a:solidFill>
            </a:endParaRPr>
          </a:p>
        </p:txBody>
      </p:sp>
      <p:sp>
        <p:nvSpPr>
          <p:cNvPr id="5" name="Slide Number Placeholder 4"/>
          <p:cNvSpPr>
            <a:spLocks noGrp="1"/>
          </p:cNvSpPr>
          <p:nvPr>
            <p:ph type="sldNum" sz="quarter" idx="12"/>
          </p:nvPr>
        </p:nvSpPr>
        <p:spPr/>
        <p:txBody>
          <a:bodyPr/>
          <a:lstStyle/>
          <a:p>
            <a:fld id="{A30EA995-76F9-4807-9372-B25D2C6DEA39}" type="slidenum">
              <a:rPr lang="en-CA" smtClean="0">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23049776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E12549-7580-48FA-9CDA-6C9B860401FB}" type="datetimeFigureOut">
              <a:rPr lang="en-CA" smtClean="0">
                <a:solidFill>
                  <a:prstClr val="black">
                    <a:tint val="75000"/>
                  </a:prstClr>
                </a:solidFill>
              </a:rPr>
              <a:pPr/>
              <a:t>10/04/2015</a:t>
            </a:fld>
            <a:endParaRPr lang="en-CA">
              <a:solidFill>
                <a:prstClr val="black">
                  <a:tint val="75000"/>
                </a:prstClr>
              </a:solidFill>
            </a:endParaRPr>
          </a:p>
        </p:txBody>
      </p:sp>
      <p:sp>
        <p:nvSpPr>
          <p:cNvPr id="3" name="Footer Placeholder 2"/>
          <p:cNvSpPr>
            <a:spLocks noGrp="1"/>
          </p:cNvSpPr>
          <p:nvPr>
            <p:ph type="ftr" sz="quarter" idx="11"/>
          </p:nvPr>
        </p:nvSpPr>
        <p:spPr/>
        <p:txBody>
          <a:bodyPr/>
          <a:lstStyle/>
          <a:p>
            <a:endParaRPr lang="en-CA">
              <a:solidFill>
                <a:prstClr val="black">
                  <a:tint val="75000"/>
                </a:prstClr>
              </a:solidFill>
            </a:endParaRPr>
          </a:p>
        </p:txBody>
      </p:sp>
      <p:sp>
        <p:nvSpPr>
          <p:cNvPr id="4" name="Slide Number Placeholder 3"/>
          <p:cNvSpPr>
            <a:spLocks noGrp="1"/>
          </p:cNvSpPr>
          <p:nvPr>
            <p:ph type="sldNum" sz="quarter" idx="12"/>
          </p:nvPr>
        </p:nvSpPr>
        <p:spPr/>
        <p:txBody>
          <a:bodyPr/>
          <a:lstStyle/>
          <a:p>
            <a:fld id="{A30EA995-76F9-4807-9372-B25D2C6DEA39}" type="slidenum">
              <a:rPr lang="en-CA" smtClean="0">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19275282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881" y="364067"/>
            <a:ext cx="5348634" cy="1549400"/>
          </a:xfrm>
        </p:spPr>
        <p:txBody>
          <a:bodyPr anchor="b"/>
          <a:lstStyle>
            <a:lvl1pPr algn="l">
              <a:defRPr sz="3200" b="1"/>
            </a:lvl1pPr>
          </a:lstStyle>
          <a:p>
            <a:r>
              <a:rPr lang="en-US" smtClean="0"/>
              <a:t>Click to edit Master title style</a:t>
            </a:r>
            <a:endParaRPr lang="en-CA"/>
          </a:p>
        </p:txBody>
      </p:sp>
      <p:sp>
        <p:nvSpPr>
          <p:cNvPr id="3" name="Content Placeholder 2"/>
          <p:cNvSpPr>
            <a:spLocks noGrp="1"/>
          </p:cNvSpPr>
          <p:nvPr>
            <p:ph idx="1"/>
          </p:nvPr>
        </p:nvSpPr>
        <p:spPr>
          <a:xfrm>
            <a:off x="6356265" y="364067"/>
            <a:ext cx="9088443" cy="7804151"/>
          </a:xfrm>
        </p:spPr>
        <p:txBody>
          <a:bodyPr/>
          <a:lstStyle>
            <a:lvl1pPr>
              <a:defRPr sz="5100"/>
            </a:lvl1pPr>
            <a:lvl2pPr>
              <a:defRPr sz="4400"/>
            </a:lvl2pPr>
            <a:lvl3pPr>
              <a:defRPr sz="3800"/>
            </a:lvl3pPr>
            <a:lvl4pPr>
              <a:defRPr sz="3200"/>
            </a:lvl4pPr>
            <a:lvl5pPr>
              <a:defRPr sz="3200"/>
            </a:lvl5pPr>
            <a:lvl6pPr>
              <a:defRPr sz="3200"/>
            </a:lvl6pPr>
            <a:lvl7pPr>
              <a:defRPr sz="3200"/>
            </a:lvl7pPr>
            <a:lvl8pPr>
              <a:defRPr sz="3200"/>
            </a:lvl8pPr>
            <a:lvl9pPr>
              <a:defRPr sz="3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812881" y="1913467"/>
            <a:ext cx="5348634" cy="6254751"/>
          </a:xfrm>
        </p:spPr>
        <p:txBody>
          <a:bodyPr/>
          <a:lstStyle>
            <a:lvl1pPr marL="0" indent="0">
              <a:buNone/>
              <a:defRPr sz="2200"/>
            </a:lvl1pPr>
            <a:lvl2pPr marL="725759" indent="0">
              <a:buNone/>
              <a:defRPr sz="1900"/>
            </a:lvl2pPr>
            <a:lvl3pPr marL="1451519" indent="0">
              <a:buNone/>
              <a:defRPr sz="1600"/>
            </a:lvl3pPr>
            <a:lvl4pPr marL="2177278" indent="0">
              <a:buNone/>
              <a:defRPr sz="1400"/>
            </a:lvl4pPr>
            <a:lvl5pPr marL="2903037" indent="0">
              <a:buNone/>
              <a:defRPr sz="1400"/>
            </a:lvl5pPr>
            <a:lvl6pPr marL="3628796" indent="0">
              <a:buNone/>
              <a:defRPr sz="1400"/>
            </a:lvl6pPr>
            <a:lvl7pPr marL="4354556" indent="0">
              <a:buNone/>
              <a:defRPr sz="1400"/>
            </a:lvl7pPr>
            <a:lvl8pPr marL="5080315" indent="0">
              <a:buNone/>
              <a:defRPr sz="1400"/>
            </a:lvl8pPr>
            <a:lvl9pPr marL="5806074" indent="0">
              <a:buNone/>
              <a:defRPr sz="14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E12549-7580-48FA-9CDA-6C9B860401FB}" type="datetimeFigureOut">
              <a:rPr lang="en-CA" smtClean="0">
                <a:solidFill>
                  <a:prstClr val="black">
                    <a:tint val="75000"/>
                  </a:prstClr>
                </a:solidFill>
              </a:rPr>
              <a:pPr/>
              <a:t>10/04/2015</a:t>
            </a:fld>
            <a:endParaRPr lang="en-CA">
              <a:solidFill>
                <a:prstClr val="black">
                  <a:tint val="75000"/>
                </a:prstClr>
              </a:solidFill>
            </a:endParaRPr>
          </a:p>
        </p:txBody>
      </p:sp>
      <p:sp>
        <p:nvSpPr>
          <p:cNvPr id="6" name="Footer Placeholder 5"/>
          <p:cNvSpPr>
            <a:spLocks noGrp="1"/>
          </p:cNvSpPr>
          <p:nvPr>
            <p:ph type="ftr" sz="quarter" idx="11"/>
          </p:nvPr>
        </p:nvSpPr>
        <p:spPr/>
        <p:txBody>
          <a:bodyPr/>
          <a:lstStyle/>
          <a:p>
            <a:endParaRPr lang="en-CA">
              <a:solidFill>
                <a:prstClr val="black">
                  <a:tint val="75000"/>
                </a:prstClr>
              </a:solidFill>
            </a:endParaRPr>
          </a:p>
        </p:txBody>
      </p:sp>
      <p:sp>
        <p:nvSpPr>
          <p:cNvPr id="7" name="Slide Number Placeholder 6"/>
          <p:cNvSpPr>
            <a:spLocks noGrp="1"/>
          </p:cNvSpPr>
          <p:nvPr>
            <p:ph type="sldNum" sz="quarter" idx="12"/>
          </p:nvPr>
        </p:nvSpPr>
        <p:spPr/>
        <p:txBody>
          <a:bodyPr/>
          <a:lstStyle/>
          <a:p>
            <a:fld id="{A30EA995-76F9-4807-9372-B25D2C6DEA39}" type="slidenum">
              <a:rPr lang="en-CA" smtClean="0">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2698142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86601" y="6400800"/>
            <a:ext cx="9754553" cy="755651"/>
          </a:xfrm>
        </p:spPr>
        <p:txBody>
          <a:bodyPr anchor="b"/>
          <a:lstStyle>
            <a:lvl1pPr algn="l">
              <a:defRPr sz="3200" b="1"/>
            </a:lvl1pPr>
          </a:lstStyle>
          <a:p>
            <a:r>
              <a:rPr lang="en-US" smtClean="0"/>
              <a:t>Click to edit Master title style</a:t>
            </a:r>
            <a:endParaRPr lang="en-CA"/>
          </a:p>
        </p:txBody>
      </p:sp>
      <p:sp>
        <p:nvSpPr>
          <p:cNvPr id="3" name="Picture Placeholder 2"/>
          <p:cNvSpPr>
            <a:spLocks noGrp="1"/>
          </p:cNvSpPr>
          <p:nvPr>
            <p:ph type="pic" idx="1"/>
          </p:nvPr>
        </p:nvSpPr>
        <p:spPr>
          <a:xfrm>
            <a:off x="3186601" y="817033"/>
            <a:ext cx="9754553" cy="5486400"/>
          </a:xfrm>
        </p:spPr>
        <p:txBody>
          <a:bodyPr/>
          <a:lstStyle>
            <a:lvl1pPr marL="0" indent="0">
              <a:buNone/>
              <a:defRPr sz="5100"/>
            </a:lvl1pPr>
            <a:lvl2pPr marL="725759" indent="0">
              <a:buNone/>
              <a:defRPr sz="4400"/>
            </a:lvl2pPr>
            <a:lvl3pPr marL="1451519" indent="0">
              <a:buNone/>
              <a:defRPr sz="3800"/>
            </a:lvl3pPr>
            <a:lvl4pPr marL="2177278" indent="0">
              <a:buNone/>
              <a:defRPr sz="3200"/>
            </a:lvl4pPr>
            <a:lvl5pPr marL="2903037" indent="0">
              <a:buNone/>
              <a:defRPr sz="3200"/>
            </a:lvl5pPr>
            <a:lvl6pPr marL="3628796" indent="0">
              <a:buNone/>
              <a:defRPr sz="3200"/>
            </a:lvl6pPr>
            <a:lvl7pPr marL="4354556" indent="0">
              <a:buNone/>
              <a:defRPr sz="3200"/>
            </a:lvl7pPr>
            <a:lvl8pPr marL="5080315" indent="0">
              <a:buNone/>
              <a:defRPr sz="3200"/>
            </a:lvl8pPr>
            <a:lvl9pPr marL="5806074" indent="0">
              <a:buNone/>
              <a:defRPr sz="3200"/>
            </a:lvl9pPr>
          </a:lstStyle>
          <a:p>
            <a:endParaRPr lang="en-CA"/>
          </a:p>
        </p:txBody>
      </p:sp>
      <p:sp>
        <p:nvSpPr>
          <p:cNvPr id="4" name="Text Placeholder 3"/>
          <p:cNvSpPr>
            <a:spLocks noGrp="1"/>
          </p:cNvSpPr>
          <p:nvPr>
            <p:ph type="body" sz="half" idx="2"/>
          </p:nvPr>
        </p:nvSpPr>
        <p:spPr>
          <a:xfrm>
            <a:off x="3186601" y="7156451"/>
            <a:ext cx="9754553" cy="1073149"/>
          </a:xfrm>
        </p:spPr>
        <p:txBody>
          <a:bodyPr/>
          <a:lstStyle>
            <a:lvl1pPr marL="0" indent="0">
              <a:buNone/>
              <a:defRPr sz="2200"/>
            </a:lvl1pPr>
            <a:lvl2pPr marL="725759" indent="0">
              <a:buNone/>
              <a:defRPr sz="1900"/>
            </a:lvl2pPr>
            <a:lvl3pPr marL="1451519" indent="0">
              <a:buNone/>
              <a:defRPr sz="1600"/>
            </a:lvl3pPr>
            <a:lvl4pPr marL="2177278" indent="0">
              <a:buNone/>
              <a:defRPr sz="1400"/>
            </a:lvl4pPr>
            <a:lvl5pPr marL="2903037" indent="0">
              <a:buNone/>
              <a:defRPr sz="1400"/>
            </a:lvl5pPr>
            <a:lvl6pPr marL="3628796" indent="0">
              <a:buNone/>
              <a:defRPr sz="1400"/>
            </a:lvl6pPr>
            <a:lvl7pPr marL="4354556" indent="0">
              <a:buNone/>
              <a:defRPr sz="1400"/>
            </a:lvl7pPr>
            <a:lvl8pPr marL="5080315" indent="0">
              <a:buNone/>
              <a:defRPr sz="1400"/>
            </a:lvl8pPr>
            <a:lvl9pPr marL="5806074" indent="0">
              <a:buNone/>
              <a:defRPr sz="14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E12549-7580-48FA-9CDA-6C9B860401FB}" type="datetimeFigureOut">
              <a:rPr lang="en-CA" smtClean="0">
                <a:solidFill>
                  <a:prstClr val="black">
                    <a:tint val="75000"/>
                  </a:prstClr>
                </a:solidFill>
              </a:rPr>
              <a:pPr/>
              <a:t>10/04/2015</a:t>
            </a:fld>
            <a:endParaRPr lang="en-CA">
              <a:solidFill>
                <a:prstClr val="black">
                  <a:tint val="75000"/>
                </a:prstClr>
              </a:solidFill>
            </a:endParaRPr>
          </a:p>
        </p:txBody>
      </p:sp>
      <p:sp>
        <p:nvSpPr>
          <p:cNvPr id="6" name="Footer Placeholder 5"/>
          <p:cNvSpPr>
            <a:spLocks noGrp="1"/>
          </p:cNvSpPr>
          <p:nvPr>
            <p:ph type="ftr" sz="quarter" idx="11"/>
          </p:nvPr>
        </p:nvSpPr>
        <p:spPr/>
        <p:txBody>
          <a:bodyPr/>
          <a:lstStyle/>
          <a:p>
            <a:endParaRPr lang="en-CA">
              <a:solidFill>
                <a:prstClr val="black">
                  <a:tint val="75000"/>
                </a:prstClr>
              </a:solidFill>
            </a:endParaRPr>
          </a:p>
        </p:txBody>
      </p:sp>
      <p:sp>
        <p:nvSpPr>
          <p:cNvPr id="7" name="Slide Number Placeholder 6"/>
          <p:cNvSpPr>
            <a:spLocks noGrp="1"/>
          </p:cNvSpPr>
          <p:nvPr>
            <p:ph type="sldNum" sz="quarter" idx="12"/>
          </p:nvPr>
        </p:nvSpPr>
        <p:spPr/>
        <p:txBody>
          <a:bodyPr/>
          <a:lstStyle/>
          <a:p>
            <a:fld id="{A30EA995-76F9-4807-9372-B25D2C6DEA39}" type="slidenum">
              <a:rPr lang="en-CA" smtClean="0">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2106662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2880" y="366184"/>
            <a:ext cx="14631829" cy="1524000"/>
          </a:xfrm>
          <a:prstGeom prst="rect">
            <a:avLst/>
          </a:prstGeom>
        </p:spPr>
        <p:txBody>
          <a:bodyPr vert="horz" lIns="145152" tIns="72576" rIns="145152" bIns="72576"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812880" y="2133601"/>
            <a:ext cx="14631829" cy="6034617"/>
          </a:xfrm>
          <a:prstGeom prst="rect">
            <a:avLst/>
          </a:prstGeom>
        </p:spPr>
        <p:txBody>
          <a:bodyPr vert="horz" lIns="145152" tIns="72576" rIns="145152" bIns="7257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812880" y="8475134"/>
            <a:ext cx="3793437" cy="486833"/>
          </a:xfrm>
          <a:prstGeom prst="rect">
            <a:avLst/>
          </a:prstGeom>
        </p:spPr>
        <p:txBody>
          <a:bodyPr vert="horz" lIns="145152" tIns="72576" rIns="145152" bIns="72576" rtlCol="0" anchor="ctr"/>
          <a:lstStyle>
            <a:lvl1pPr algn="l">
              <a:defRPr sz="1900">
                <a:solidFill>
                  <a:schemeClr val="tx1">
                    <a:tint val="75000"/>
                  </a:schemeClr>
                </a:solidFill>
              </a:defRPr>
            </a:lvl1pPr>
          </a:lstStyle>
          <a:p>
            <a:fld id="{44E12549-7580-48FA-9CDA-6C9B860401FB}" type="datetimeFigureOut">
              <a:rPr lang="en-CA" smtClean="0">
                <a:solidFill>
                  <a:prstClr val="black">
                    <a:tint val="75000"/>
                  </a:prstClr>
                </a:solidFill>
              </a:rPr>
              <a:pPr/>
              <a:t>10/04/2015</a:t>
            </a:fld>
            <a:endParaRPr lang="en-CA">
              <a:solidFill>
                <a:prstClr val="black">
                  <a:tint val="75000"/>
                </a:prstClr>
              </a:solidFill>
            </a:endParaRPr>
          </a:p>
        </p:txBody>
      </p:sp>
      <p:sp>
        <p:nvSpPr>
          <p:cNvPr id="5" name="Footer Placeholder 4"/>
          <p:cNvSpPr>
            <a:spLocks noGrp="1"/>
          </p:cNvSpPr>
          <p:nvPr>
            <p:ph type="ftr" sz="quarter" idx="3"/>
          </p:nvPr>
        </p:nvSpPr>
        <p:spPr>
          <a:xfrm>
            <a:off x="5554676" y="8475134"/>
            <a:ext cx="5148236" cy="486833"/>
          </a:xfrm>
          <a:prstGeom prst="rect">
            <a:avLst/>
          </a:prstGeom>
        </p:spPr>
        <p:txBody>
          <a:bodyPr vert="horz" lIns="145152" tIns="72576" rIns="145152" bIns="72576" rtlCol="0" anchor="ctr"/>
          <a:lstStyle>
            <a:lvl1pPr algn="ctr">
              <a:defRPr sz="1900">
                <a:solidFill>
                  <a:schemeClr val="tx1">
                    <a:tint val="75000"/>
                  </a:schemeClr>
                </a:solidFill>
              </a:defRPr>
            </a:lvl1pPr>
          </a:lstStyle>
          <a:p>
            <a:endParaRPr lang="en-CA">
              <a:solidFill>
                <a:prstClr val="black">
                  <a:tint val="75000"/>
                </a:prstClr>
              </a:solidFill>
            </a:endParaRPr>
          </a:p>
        </p:txBody>
      </p:sp>
      <p:sp>
        <p:nvSpPr>
          <p:cNvPr id="6" name="Slide Number Placeholder 5"/>
          <p:cNvSpPr>
            <a:spLocks noGrp="1"/>
          </p:cNvSpPr>
          <p:nvPr>
            <p:ph type="sldNum" sz="quarter" idx="4"/>
          </p:nvPr>
        </p:nvSpPr>
        <p:spPr>
          <a:xfrm>
            <a:off x="11651272" y="8475134"/>
            <a:ext cx="3793437" cy="486833"/>
          </a:xfrm>
          <a:prstGeom prst="rect">
            <a:avLst/>
          </a:prstGeom>
        </p:spPr>
        <p:txBody>
          <a:bodyPr vert="horz" lIns="145152" tIns="72576" rIns="145152" bIns="72576" rtlCol="0" anchor="ctr"/>
          <a:lstStyle>
            <a:lvl1pPr algn="r">
              <a:defRPr sz="1900">
                <a:solidFill>
                  <a:schemeClr val="tx1">
                    <a:tint val="75000"/>
                  </a:schemeClr>
                </a:solidFill>
              </a:defRPr>
            </a:lvl1pPr>
          </a:lstStyle>
          <a:p>
            <a:fld id="{A30EA995-76F9-4807-9372-B25D2C6DEA39}" type="slidenum">
              <a:rPr lang="en-CA" smtClean="0">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4111347348"/>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 id="2147483704" r:id="rId12"/>
    <p:sldLayoutId id="2147483705" r:id="rId13"/>
  </p:sldLayoutIdLst>
  <p:txStyles>
    <p:titleStyle>
      <a:lvl1pPr algn="ctr" defTabSz="1451519" rtl="0" eaLnBrk="1" latinLnBrk="0" hangingPunct="1">
        <a:spcBef>
          <a:spcPct val="0"/>
        </a:spcBef>
        <a:buNone/>
        <a:defRPr sz="7000" kern="1200">
          <a:solidFill>
            <a:schemeClr val="tx1"/>
          </a:solidFill>
          <a:latin typeface="+mj-lt"/>
          <a:ea typeface="+mj-ea"/>
          <a:cs typeface="+mj-cs"/>
        </a:defRPr>
      </a:lvl1pPr>
    </p:titleStyle>
    <p:bodyStyle>
      <a:lvl1pPr marL="544319" indent="-544319" algn="l" defTabSz="1451519" rtl="0" eaLnBrk="1" latinLnBrk="0" hangingPunct="1">
        <a:spcBef>
          <a:spcPct val="20000"/>
        </a:spcBef>
        <a:buFont typeface="Arial" pitchFamily="34" charset="0"/>
        <a:buChar char="•"/>
        <a:defRPr sz="5100" kern="1200">
          <a:solidFill>
            <a:schemeClr val="tx1"/>
          </a:solidFill>
          <a:latin typeface="+mn-lt"/>
          <a:ea typeface="+mn-ea"/>
          <a:cs typeface="+mn-cs"/>
        </a:defRPr>
      </a:lvl1pPr>
      <a:lvl2pPr marL="1179359" indent="-453600" algn="l" defTabSz="1451519" rtl="0" eaLnBrk="1" latinLnBrk="0" hangingPunct="1">
        <a:spcBef>
          <a:spcPct val="20000"/>
        </a:spcBef>
        <a:buFont typeface="Arial" pitchFamily="34" charset="0"/>
        <a:buChar char="–"/>
        <a:defRPr sz="4400" kern="1200">
          <a:solidFill>
            <a:schemeClr val="tx1"/>
          </a:solidFill>
          <a:latin typeface="+mn-lt"/>
          <a:ea typeface="+mn-ea"/>
          <a:cs typeface="+mn-cs"/>
        </a:defRPr>
      </a:lvl2pPr>
      <a:lvl3pPr marL="1814398" indent="-362880" algn="l" defTabSz="1451519" rtl="0" eaLnBrk="1" latinLnBrk="0" hangingPunct="1">
        <a:spcBef>
          <a:spcPct val="20000"/>
        </a:spcBef>
        <a:buFont typeface="Arial" pitchFamily="34" charset="0"/>
        <a:buChar char="•"/>
        <a:defRPr sz="3800" kern="1200">
          <a:solidFill>
            <a:schemeClr val="tx1"/>
          </a:solidFill>
          <a:latin typeface="+mn-lt"/>
          <a:ea typeface="+mn-ea"/>
          <a:cs typeface="+mn-cs"/>
        </a:defRPr>
      </a:lvl3pPr>
      <a:lvl4pPr marL="2540157" indent="-362880" algn="l" defTabSz="1451519" rtl="0" eaLnBrk="1" latinLnBrk="0" hangingPunct="1">
        <a:spcBef>
          <a:spcPct val="20000"/>
        </a:spcBef>
        <a:buFont typeface="Arial" pitchFamily="34" charset="0"/>
        <a:buChar char="–"/>
        <a:defRPr sz="3200" kern="1200">
          <a:solidFill>
            <a:schemeClr val="tx1"/>
          </a:solidFill>
          <a:latin typeface="+mn-lt"/>
          <a:ea typeface="+mn-ea"/>
          <a:cs typeface="+mn-cs"/>
        </a:defRPr>
      </a:lvl4pPr>
      <a:lvl5pPr marL="3265917" indent="-362880" algn="l" defTabSz="1451519" rtl="0" eaLnBrk="1" latinLnBrk="0" hangingPunct="1">
        <a:spcBef>
          <a:spcPct val="20000"/>
        </a:spcBef>
        <a:buFont typeface="Arial" pitchFamily="34" charset="0"/>
        <a:buChar char="»"/>
        <a:defRPr sz="3200" kern="1200">
          <a:solidFill>
            <a:schemeClr val="tx1"/>
          </a:solidFill>
          <a:latin typeface="+mn-lt"/>
          <a:ea typeface="+mn-ea"/>
          <a:cs typeface="+mn-cs"/>
        </a:defRPr>
      </a:lvl5pPr>
      <a:lvl6pPr marL="3991676" indent="-362880" algn="l" defTabSz="1451519" rtl="0" eaLnBrk="1" latinLnBrk="0" hangingPunct="1">
        <a:spcBef>
          <a:spcPct val="20000"/>
        </a:spcBef>
        <a:buFont typeface="Arial" pitchFamily="34" charset="0"/>
        <a:buChar char="•"/>
        <a:defRPr sz="3200" kern="1200">
          <a:solidFill>
            <a:schemeClr val="tx1"/>
          </a:solidFill>
          <a:latin typeface="+mn-lt"/>
          <a:ea typeface="+mn-ea"/>
          <a:cs typeface="+mn-cs"/>
        </a:defRPr>
      </a:lvl6pPr>
      <a:lvl7pPr marL="4717435" indent="-362880" algn="l" defTabSz="1451519" rtl="0" eaLnBrk="1" latinLnBrk="0" hangingPunct="1">
        <a:spcBef>
          <a:spcPct val="20000"/>
        </a:spcBef>
        <a:buFont typeface="Arial" pitchFamily="34" charset="0"/>
        <a:buChar char="•"/>
        <a:defRPr sz="3200" kern="1200">
          <a:solidFill>
            <a:schemeClr val="tx1"/>
          </a:solidFill>
          <a:latin typeface="+mn-lt"/>
          <a:ea typeface="+mn-ea"/>
          <a:cs typeface="+mn-cs"/>
        </a:defRPr>
      </a:lvl7pPr>
      <a:lvl8pPr marL="5443195" indent="-362880" algn="l" defTabSz="1451519" rtl="0" eaLnBrk="1" latinLnBrk="0" hangingPunct="1">
        <a:spcBef>
          <a:spcPct val="20000"/>
        </a:spcBef>
        <a:buFont typeface="Arial" pitchFamily="34" charset="0"/>
        <a:buChar char="•"/>
        <a:defRPr sz="3200" kern="1200">
          <a:solidFill>
            <a:schemeClr val="tx1"/>
          </a:solidFill>
          <a:latin typeface="+mn-lt"/>
          <a:ea typeface="+mn-ea"/>
          <a:cs typeface="+mn-cs"/>
        </a:defRPr>
      </a:lvl8pPr>
      <a:lvl9pPr marL="6168954" indent="-362880" algn="l" defTabSz="1451519" rtl="0" eaLnBrk="1" latinLnBrk="0" hangingPunct="1">
        <a:spcBef>
          <a:spcPct val="20000"/>
        </a:spcBef>
        <a:buFont typeface="Arial" pitchFamily="34" charset="0"/>
        <a:buChar char="•"/>
        <a:defRPr sz="3200" kern="1200">
          <a:solidFill>
            <a:schemeClr val="tx1"/>
          </a:solidFill>
          <a:latin typeface="+mn-lt"/>
          <a:ea typeface="+mn-ea"/>
          <a:cs typeface="+mn-cs"/>
        </a:defRPr>
      </a:lvl9pPr>
    </p:bodyStyle>
    <p:otherStyle>
      <a:defPPr>
        <a:defRPr lang="en-US"/>
      </a:defPPr>
      <a:lvl1pPr marL="0" algn="l" defTabSz="1451519" rtl="0" eaLnBrk="1" latinLnBrk="0" hangingPunct="1">
        <a:defRPr sz="2900" kern="1200">
          <a:solidFill>
            <a:schemeClr val="tx1"/>
          </a:solidFill>
          <a:latin typeface="+mn-lt"/>
          <a:ea typeface="+mn-ea"/>
          <a:cs typeface="+mn-cs"/>
        </a:defRPr>
      </a:lvl1pPr>
      <a:lvl2pPr marL="725759" algn="l" defTabSz="1451519" rtl="0" eaLnBrk="1" latinLnBrk="0" hangingPunct="1">
        <a:defRPr sz="2900" kern="1200">
          <a:solidFill>
            <a:schemeClr val="tx1"/>
          </a:solidFill>
          <a:latin typeface="+mn-lt"/>
          <a:ea typeface="+mn-ea"/>
          <a:cs typeface="+mn-cs"/>
        </a:defRPr>
      </a:lvl2pPr>
      <a:lvl3pPr marL="1451519" algn="l" defTabSz="1451519" rtl="0" eaLnBrk="1" latinLnBrk="0" hangingPunct="1">
        <a:defRPr sz="2900" kern="1200">
          <a:solidFill>
            <a:schemeClr val="tx1"/>
          </a:solidFill>
          <a:latin typeface="+mn-lt"/>
          <a:ea typeface="+mn-ea"/>
          <a:cs typeface="+mn-cs"/>
        </a:defRPr>
      </a:lvl3pPr>
      <a:lvl4pPr marL="2177278" algn="l" defTabSz="1451519" rtl="0" eaLnBrk="1" latinLnBrk="0" hangingPunct="1">
        <a:defRPr sz="2900" kern="1200">
          <a:solidFill>
            <a:schemeClr val="tx1"/>
          </a:solidFill>
          <a:latin typeface="+mn-lt"/>
          <a:ea typeface="+mn-ea"/>
          <a:cs typeface="+mn-cs"/>
        </a:defRPr>
      </a:lvl4pPr>
      <a:lvl5pPr marL="2903037" algn="l" defTabSz="1451519" rtl="0" eaLnBrk="1" latinLnBrk="0" hangingPunct="1">
        <a:defRPr sz="2900" kern="1200">
          <a:solidFill>
            <a:schemeClr val="tx1"/>
          </a:solidFill>
          <a:latin typeface="+mn-lt"/>
          <a:ea typeface="+mn-ea"/>
          <a:cs typeface="+mn-cs"/>
        </a:defRPr>
      </a:lvl5pPr>
      <a:lvl6pPr marL="3628796" algn="l" defTabSz="1451519" rtl="0" eaLnBrk="1" latinLnBrk="0" hangingPunct="1">
        <a:defRPr sz="2900" kern="1200">
          <a:solidFill>
            <a:schemeClr val="tx1"/>
          </a:solidFill>
          <a:latin typeface="+mn-lt"/>
          <a:ea typeface="+mn-ea"/>
          <a:cs typeface="+mn-cs"/>
        </a:defRPr>
      </a:lvl6pPr>
      <a:lvl7pPr marL="4354556" algn="l" defTabSz="1451519" rtl="0" eaLnBrk="1" latinLnBrk="0" hangingPunct="1">
        <a:defRPr sz="2900" kern="1200">
          <a:solidFill>
            <a:schemeClr val="tx1"/>
          </a:solidFill>
          <a:latin typeface="+mn-lt"/>
          <a:ea typeface="+mn-ea"/>
          <a:cs typeface="+mn-cs"/>
        </a:defRPr>
      </a:lvl7pPr>
      <a:lvl8pPr marL="5080315" algn="l" defTabSz="1451519" rtl="0" eaLnBrk="1" latinLnBrk="0" hangingPunct="1">
        <a:defRPr sz="2900" kern="1200">
          <a:solidFill>
            <a:schemeClr val="tx1"/>
          </a:solidFill>
          <a:latin typeface="+mn-lt"/>
          <a:ea typeface="+mn-ea"/>
          <a:cs typeface="+mn-cs"/>
        </a:defRPr>
      </a:lvl8pPr>
      <a:lvl9pPr marL="5806074" algn="l" defTabSz="1451519" rtl="0" eaLnBrk="1" latinLnBrk="0" hangingPunct="1">
        <a:defRPr sz="2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ctrTitle"/>
          </p:nvPr>
        </p:nvSpPr>
        <p:spPr>
          <a:xfrm>
            <a:off x="584258" y="1447800"/>
            <a:ext cx="14326999" cy="5257800"/>
          </a:xfrm>
        </p:spPr>
        <p:txBody>
          <a:bodyPr>
            <a:normAutofit/>
          </a:bodyPr>
          <a:lstStyle/>
          <a:p>
            <a:pPr eaLnBrk="1" hangingPunct="1">
              <a:defRPr/>
            </a:pPr>
            <a:r>
              <a:rPr lang="en-US" sz="8700" b="1" dirty="0" smtClean="0"/>
              <a:t>LEAD Conversion:</a:t>
            </a:r>
            <a:br>
              <a:rPr lang="en-US" sz="8700" b="1" dirty="0" smtClean="0"/>
            </a:br>
            <a:r>
              <a:rPr lang="en-US" sz="5300" b="1" dirty="0" smtClean="0">
                <a:solidFill>
                  <a:srgbClr val="FF0000"/>
                </a:solidFill>
              </a:rPr>
              <a:t>12 Steps to Create Your Iconic Expert Story</a:t>
            </a:r>
            <a:r>
              <a:rPr lang="en-US" sz="7100" dirty="0" smtClean="0"/>
              <a:t/>
            </a:r>
            <a:br>
              <a:rPr lang="en-US" sz="7100" dirty="0" smtClean="0"/>
            </a:br>
            <a:r>
              <a:rPr lang="en-US" sz="7100" dirty="0"/>
              <a:t/>
            </a:r>
            <a:br>
              <a:rPr lang="en-US" sz="7100" dirty="0"/>
            </a:br>
            <a:r>
              <a:rPr lang="en-US" sz="5400" dirty="0" smtClean="0"/>
              <a:t>“Have Clients Sell Themselves to You.”</a:t>
            </a:r>
            <a:endParaRPr lang="en-US" sz="5400" dirty="0"/>
          </a:p>
        </p:txBody>
      </p:sp>
    </p:spTree>
    <p:extLst>
      <p:ext uri="{BB962C8B-B14F-4D97-AF65-F5344CB8AC3E}">
        <p14:creationId xmlns:p14="http://schemas.microsoft.com/office/powerpoint/2010/main" val="4136491284"/>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6257588" cy="1890184"/>
          </a:xfrm>
        </p:spPr>
        <p:txBody>
          <a:bodyPr>
            <a:noAutofit/>
          </a:bodyPr>
          <a:lstStyle/>
          <a:p>
            <a:pPr algn="ctr"/>
            <a:r>
              <a:rPr lang="en-US" sz="6400" b="1" dirty="0" smtClean="0">
                <a:latin typeface="Cambria" pitchFamily="18" charset="0"/>
              </a:rPr>
              <a:t>12 Steps to Create Your Iconic Expert Story</a:t>
            </a:r>
            <a:endParaRPr lang="en-US" sz="6400" b="1" dirty="0">
              <a:latin typeface="Cambria" pitchFamily="18" charset="0"/>
            </a:endParaRPr>
          </a:p>
        </p:txBody>
      </p:sp>
      <p:sp>
        <p:nvSpPr>
          <p:cNvPr id="3" name="Content Placeholder 2"/>
          <p:cNvSpPr>
            <a:spLocks noGrp="1"/>
          </p:cNvSpPr>
          <p:nvPr>
            <p:ph idx="1"/>
          </p:nvPr>
        </p:nvSpPr>
        <p:spPr>
          <a:xfrm>
            <a:off x="135906" y="2035596"/>
            <a:ext cx="16121682" cy="7099300"/>
          </a:xfrm>
        </p:spPr>
        <p:txBody>
          <a:bodyPr>
            <a:normAutofit/>
          </a:bodyPr>
          <a:lstStyle/>
          <a:p>
            <a:pPr marL="0" lvl="0" indent="0">
              <a:buNone/>
            </a:pPr>
            <a:r>
              <a:rPr lang="en-CA" sz="3600" b="1" u="sng" dirty="0" smtClean="0"/>
              <a:t>STEP 1</a:t>
            </a:r>
            <a:r>
              <a:rPr lang="en-CA" sz="3600" dirty="0" smtClean="0"/>
              <a:t>: Identify </a:t>
            </a:r>
            <a:r>
              <a:rPr lang="en-CA" sz="3600" dirty="0"/>
              <a:t>a </a:t>
            </a:r>
            <a:r>
              <a:rPr lang="en-CA" sz="3600" u="sng" dirty="0"/>
              <a:t>specific desire</a:t>
            </a:r>
            <a:r>
              <a:rPr lang="en-CA" sz="3600" dirty="0"/>
              <a:t> that your audience has</a:t>
            </a:r>
            <a:r>
              <a:rPr lang="en-CA" sz="3600" dirty="0" smtClean="0"/>
              <a:t>.</a:t>
            </a:r>
          </a:p>
          <a:p>
            <a:pPr lvl="0"/>
            <a:endParaRPr lang="en-CA" sz="3600" dirty="0"/>
          </a:p>
          <a:p>
            <a:pPr marL="0" lvl="0" indent="0">
              <a:buNone/>
            </a:pPr>
            <a:r>
              <a:rPr lang="en-CA" sz="3600" b="1" u="sng" dirty="0" smtClean="0"/>
              <a:t>STEP 2</a:t>
            </a:r>
            <a:r>
              <a:rPr lang="en-CA" sz="3600" dirty="0" smtClean="0"/>
              <a:t>: Create </a:t>
            </a:r>
            <a:r>
              <a:rPr lang="en-CA" sz="3600" dirty="0"/>
              <a:t>a specific and special body of knowledge that exists from your experiences. (Create your own system for solving a problem.) Remember your job as a marketer is to present an alternative perspective. A completely new way of deliverance. It is even more powerful when you can present this through your UPP or your Guru Persona. </a:t>
            </a:r>
            <a:endParaRPr lang="en-CA" sz="3600" dirty="0" smtClean="0"/>
          </a:p>
          <a:p>
            <a:pPr marL="0" lvl="0" indent="0">
              <a:buNone/>
            </a:pPr>
            <a:endParaRPr lang="en-CA" sz="3600" dirty="0"/>
          </a:p>
          <a:p>
            <a:pPr marL="0" lvl="0" indent="0">
              <a:buNone/>
            </a:pPr>
            <a:r>
              <a:rPr lang="en-CA" sz="3600" b="1" u="sng" dirty="0" smtClean="0"/>
              <a:t>STEP 3</a:t>
            </a:r>
            <a:r>
              <a:rPr lang="en-CA" sz="3600" dirty="0" smtClean="0"/>
              <a:t>: Identify </a:t>
            </a:r>
            <a:r>
              <a:rPr lang="en-CA" sz="3600" dirty="0"/>
              <a:t>how your special body of knowledge fills one of the five gaps in the market place: Time (productivity/efficiency); Price/Value; Knowledge; Skills (Application of Knowledge); Attitudes.</a:t>
            </a:r>
          </a:p>
          <a:p>
            <a:pPr marL="0" indent="0">
              <a:buNone/>
            </a:pPr>
            <a:endParaRPr lang="en-CA" sz="4800" dirty="0"/>
          </a:p>
          <a:p>
            <a:endParaRPr lang="en-CA" sz="4800" dirty="0"/>
          </a:p>
          <a:p>
            <a:endParaRPr lang="en-CA" sz="4800" b="1" dirty="0" smtClean="0"/>
          </a:p>
          <a:p>
            <a:pPr indent="0"/>
            <a:endParaRPr lang="en-CA" dirty="0">
              <a:latin typeface="Cambria" pitchFamily="18" charset="0"/>
            </a:endParaRPr>
          </a:p>
          <a:p>
            <a:pPr indent="0"/>
            <a:endParaRPr lang="en-CA" dirty="0"/>
          </a:p>
          <a:p>
            <a:pPr>
              <a:buNone/>
            </a:pPr>
            <a:endParaRPr lang="en-US" b="1" dirty="0" smtClean="0"/>
          </a:p>
          <a:p>
            <a:pPr>
              <a:buNone/>
            </a:pPr>
            <a:endParaRPr lang="en-US" dirty="0"/>
          </a:p>
        </p:txBody>
      </p:sp>
    </p:spTree>
    <p:extLst>
      <p:ext uri="{BB962C8B-B14F-4D97-AF65-F5344CB8AC3E}">
        <p14:creationId xmlns:p14="http://schemas.microsoft.com/office/powerpoint/2010/main" val="399068570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6257588" cy="1890184"/>
          </a:xfrm>
        </p:spPr>
        <p:txBody>
          <a:bodyPr>
            <a:noAutofit/>
          </a:bodyPr>
          <a:lstStyle/>
          <a:p>
            <a:pPr algn="ctr"/>
            <a:r>
              <a:rPr lang="en-US" sz="6400" b="1" dirty="0" smtClean="0">
                <a:latin typeface="Cambria" pitchFamily="18" charset="0"/>
              </a:rPr>
              <a:t>12 Steps to Create Your Iconic Expert Story</a:t>
            </a:r>
            <a:endParaRPr lang="en-US" sz="6400" b="1" dirty="0">
              <a:latin typeface="Cambria" pitchFamily="18" charset="0"/>
            </a:endParaRPr>
          </a:p>
        </p:txBody>
      </p:sp>
      <p:sp>
        <p:nvSpPr>
          <p:cNvPr id="3" name="Content Placeholder 2"/>
          <p:cNvSpPr>
            <a:spLocks noGrp="1"/>
          </p:cNvSpPr>
          <p:nvPr>
            <p:ph idx="1"/>
          </p:nvPr>
        </p:nvSpPr>
        <p:spPr>
          <a:xfrm>
            <a:off x="135906" y="2035596"/>
            <a:ext cx="16121682" cy="7099300"/>
          </a:xfrm>
        </p:spPr>
        <p:txBody>
          <a:bodyPr>
            <a:normAutofit lnSpcReduction="10000"/>
          </a:bodyPr>
          <a:lstStyle/>
          <a:p>
            <a:pPr marL="0" lvl="0" indent="0">
              <a:buNone/>
            </a:pPr>
            <a:r>
              <a:rPr lang="en-CA" sz="3600" b="1" u="sng" dirty="0" smtClean="0"/>
              <a:t>STEP 4</a:t>
            </a:r>
            <a:r>
              <a:rPr lang="en-CA" sz="3600" dirty="0" smtClean="0"/>
              <a:t>: Create </a:t>
            </a:r>
            <a:r>
              <a:rPr lang="en-CA" sz="3600" dirty="0"/>
              <a:t>a powerful name for your special knowledge that allows your target market a completely different lifestyle—a better one than they are currently in. This shows them the ‘salvation’ that you are bringing to them</a:t>
            </a:r>
            <a:r>
              <a:rPr lang="en-CA" sz="3600" dirty="0" smtClean="0"/>
              <a:t>.</a:t>
            </a:r>
          </a:p>
          <a:p>
            <a:pPr lvl="0"/>
            <a:endParaRPr lang="en-CA" sz="3600" dirty="0"/>
          </a:p>
          <a:p>
            <a:pPr marL="0" lvl="0" indent="0">
              <a:buNone/>
            </a:pPr>
            <a:r>
              <a:rPr lang="en-CA" sz="3600" b="1" u="sng" dirty="0" smtClean="0"/>
              <a:t>STEP 5</a:t>
            </a:r>
            <a:r>
              <a:rPr lang="en-CA" sz="3600" dirty="0" smtClean="0"/>
              <a:t>: Leverage </a:t>
            </a:r>
            <a:r>
              <a:rPr lang="en-CA" sz="3600" dirty="0"/>
              <a:t>your special body of knowledge and lifestyle through your Guru Persona, your information, your products and services—in short, in everything you do</a:t>
            </a:r>
            <a:r>
              <a:rPr lang="en-CA" sz="3600" dirty="0" smtClean="0"/>
              <a:t>!</a:t>
            </a:r>
          </a:p>
          <a:p>
            <a:pPr lvl="0"/>
            <a:endParaRPr lang="en-CA" sz="3600" dirty="0"/>
          </a:p>
          <a:p>
            <a:pPr marL="0" lvl="0" indent="0">
              <a:buNone/>
            </a:pPr>
            <a:r>
              <a:rPr lang="en-CA" sz="3600" b="1" u="sng" dirty="0" smtClean="0"/>
              <a:t>STEP 6</a:t>
            </a:r>
            <a:r>
              <a:rPr lang="en-CA" sz="3600" dirty="0" smtClean="0"/>
              <a:t>: Begin </a:t>
            </a:r>
            <a:r>
              <a:rPr lang="en-CA" sz="3600" dirty="0"/>
              <a:t>to bring followers into your fold. Teach them your way that will give them a quick success. (What in your system will allow you to this? Remember, URGENCY always trumps IMPORTANCE. Give your followers what they ‘want’ then give them what they ‘need’!)</a:t>
            </a:r>
          </a:p>
          <a:p>
            <a:pPr marL="0" indent="0">
              <a:buNone/>
            </a:pPr>
            <a:endParaRPr lang="en-CA" sz="4800" dirty="0"/>
          </a:p>
          <a:p>
            <a:endParaRPr lang="en-CA" sz="4800" dirty="0"/>
          </a:p>
          <a:p>
            <a:endParaRPr lang="en-CA" sz="4800" b="1" dirty="0" smtClean="0"/>
          </a:p>
          <a:p>
            <a:pPr indent="0"/>
            <a:endParaRPr lang="en-CA" dirty="0">
              <a:latin typeface="Cambria" pitchFamily="18" charset="0"/>
            </a:endParaRPr>
          </a:p>
          <a:p>
            <a:pPr indent="0"/>
            <a:endParaRPr lang="en-CA" dirty="0"/>
          </a:p>
          <a:p>
            <a:pPr>
              <a:buNone/>
            </a:pPr>
            <a:endParaRPr lang="en-US" b="1" dirty="0" smtClean="0"/>
          </a:p>
          <a:p>
            <a:pPr>
              <a:buNone/>
            </a:pPr>
            <a:endParaRPr lang="en-US" dirty="0"/>
          </a:p>
        </p:txBody>
      </p:sp>
    </p:spTree>
    <p:extLst>
      <p:ext uri="{BB962C8B-B14F-4D97-AF65-F5344CB8AC3E}">
        <p14:creationId xmlns:p14="http://schemas.microsoft.com/office/powerpoint/2010/main" val="367609881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6257588" cy="1890184"/>
          </a:xfrm>
        </p:spPr>
        <p:txBody>
          <a:bodyPr>
            <a:noAutofit/>
          </a:bodyPr>
          <a:lstStyle/>
          <a:p>
            <a:pPr algn="ctr"/>
            <a:r>
              <a:rPr lang="en-US" sz="6400" b="1" dirty="0" smtClean="0">
                <a:latin typeface="Cambria" pitchFamily="18" charset="0"/>
              </a:rPr>
              <a:t>12 Steps to Create Your Iconic Expert Story</a:t>
            </a:r>
            <a:endParaRPr lang="en-US" sz="6400" b="1" dirty="0">
              <a:latin typeface="Cambria" pitchFamily="18" charset="0"/>
            </a:endParaRPr>
          </a:p>
        </p:txBody>
      </p:sp>
      <p:sp>
        <p:nvSpPr>
          <p:cNvPr id="3" name="Content Placeholder 2"/>
          <p:cNvSpPr>
            <a:spLocks noGrp="1"/>
          </p:cNvSpPr>
          <p:nvPr>
            <p:ph idx="1"/>
          </p:nvPr>
        </p:nvSpPr>
        <p:spPr>
          <a:xfrm>
            <a:off x="135906" y="2035596"/>
            <a:ext cx="16121682" cy="7099300"/>
          </a:xfrm>
        </p:spPr>
        <p:txBody>
          <a:bodyPr>
            <a:normAutofit/>
          </a:bodyPr>
          <a:lstStyle/>
          <a:p>
            <a:pPr marL="0" lvl="0" indent="0">
              <a:buNone/>
            </a:pPr>
            <a:r>
              <a:rPr lang="en-CA" sz="3600" b="1" u="sng" dirty="0" smtClean="0"/>
              <a:t>STEP 7</a:t>
            </a:r>
            <a:r>
              <a:rPr lang="en-CA" sz="3600" dirty="0" smtClean="0"/>
              <a:t>: Make </a:t>
            </a:r>
            <a:r>
              <a:rPr lang="en-CA" sz="3600" dirty="0"/>
              <a:t>sure your potential clients—your followers—wanting more. Constantly build anticipation for MORE. (Remember ANTICIPATION always trumps CONFIDENCE</a:t>
            </a:r>
            <a:r>
              <a:rPr lang="en-CA" sz="3600" dirty="0" smtClean="0"/>
              <a:t>.)</a:t>
            </a:r>
          </a:p>
          <a:p>
            <a:pPr lvl="0"/>
            <a:endParaRPr lang="en-CA" sz="3600" dirty="0"/>
          </a:p>
          <a:p>
            <a:pPr marL="0" lvl="0" indent="0">
              <a:buNone/>
            </a:pPr>
            <a:r>
              <a:rPr lang="en-CA" sz="3600" b="1" u="sng" dirty="0" smtClean="0"/>
              <a:t>STEP 8</a:t>
            </a:r>
            <a:r>
              <a:rPr lang="en-CA" sz="3600" dirty="0" smtClean="0"/>
              <a:t>: Communicate </a:t>
            </a:r>
            <a:r>
              <a:rPr lang="en-CA" sz="3600" dirty="0"/>
              <a:t>that more is to come but there is a special gateway that they must enter</a:t>
            </a:r>
            <a:r>
              <a:rPr lang="en-CA" sz="3600" dirty="0" smtClean="0"/>
              <a:t>.</a:t>
            </a:r>
          </a:p>
          <a:p>
            <a:pPr lvl="0"/>
            <a:endParaRPr lang="en-CA" sz="3600" dirty="0"/>
          </a:p>
          <a:p>
            <a:pPr marL="0" lvl="0" indent="0">
              <a:buNone/>
            </a:pPr>
            <a:r>
              <a:rPr lang="en-CA" sz="3600" b="1" u="sng" dirty="0" smtClean="0"/>
              <a:t>STEP 9</a:t>
            </a:r>
            <a:r>
              <a:rPr lang="en-CA" sz="3600" dirty="0" smtClean="0"/>
              <a:t>: Provide </a:t>
            </a:r>
            <a:r>
              <a:rPr lang="en-CA" sz="3600" dirty="0"/>
              <a:t>them special access to even more exclusive training in your special system</a:t>
            </a:r>
            <a:r>
              <a:rPr lang="en-CA" sz="3600" dirty="0" smtClean="0"/>
              <a:t>.</a:t>
            </a:r>
          </a:p>
          <a:p>
            <a:pPr lvl="0"/>
            <a:endParaRPr lang="en-CA" sz="3600" dirty="0"/>
          </a:p>
          <a:p>
            <a:pPr marL="0" lvl="0" indent="0">
              <a:buNone/>
            </a:pPr>
            <a:r>
              <a:rPr lang="en-CA" sz="3600" b="1" u="sng" dirty="0" smtClean="0"/>
              <a:t>STEP 10</a:t>
            </a:r>
            <a:r>
              <a:rPr lang="en-CA" sz="3600" dirty="0" smtClean="0"/>
              <a:t>: Continue </a:t>
            </a:r>
            <a:r>
              <a:rPr lang="en-CA" sz="3600" dirty="0"/>
              <a:t>to educate them. </a:t>
            </a:r>
          </a:p>
          <a:p>
            <a:pPr marL="0" indent="0">
              <a:buNone/>
            </a:pPr>
            <a:endParaRPr lang="en-CA" sz="4800" dirty="0"/>
          </a:p>
          <a:p>
            <a:endParaRPr lang="en-CA" sz="4800" dirty="0"/>
          </a:p>
          <a:p>
            <a:endParaRPr lang="en-CA" sz="4800" b="1" dirty="0" smtClean="0"/>
          </a:p>
          <a:p>
            <a:pPr indent="0"/>
            <a:endParaRPr lang="en-CA" dirty="0">
              <a:latin typeface="Cambria" pitchFamily="18" charset="0"/>
            </a:endParaRPr>
          </a:p>
          <a:p>
            <a:pPr indent="0"/>
            <a:endParaRPr lang="en-CA" dirty="0"/>
          </a:p>
          <a:p>
            <a:pPr>
              <a:buNone/>
            </a:pPr>
            <a:endParaRPr lang="en-US" b="1" dirty="0" smtClean="0"/>
          </a:p>
          <a:p>
            <a:pPr>
              <a:buNone/>
            </a:pPr>
            <a:endParaRPr lang="en-US" dirty="0"/>
          </a:p>
        </p:txBody>
      </p:sp>
    </p:spTree>
    <p:extLst>
      <p:ext uri="{BB962C8B-B14F-4D97-AF65-F5344CB8AC3E}">
        <p14:creationId xmlns:p14="http://schemas.microsoft.com/office/powerpoint/2010/main" val="367609881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6257588" cy="1890184"/>
          </a:xfrm>
        </p:spPr>
        <p:txBody>
          <a:bodyPr>
            <a:noAutofit/>
          </a:bodyPr>
          <a:lstStyle/>
          <a:p>
            <a:pPr algn="ctr"/>
            <a:r>
              <a:rPr lang="en-US" sz="6400" b="1" dirty="0" smtClean="0">
                <a:latin typeface="Cambria" pitchFamily="18" charset="0"/>
              </a:rPr>
              <a:t>12 Steps to Create Your Iconic Expert Story</a:t>
            </a:r>
            <a:endParaRPr lang="en-US" sz="6400" b="1" dirty="0">
              <a:latin typeface="Cambria" pitchFamily="18" charset="0"/>
            </a:endParaRPr>
          </a:p>
        </p:txBody>
      </p:sp>
      <p:sp>
        <p:nvSpPr>
          <p:cNvPr id="3" name="Content Placeholder 2"/>
          <p:cNvSpPr>
            <a:spLocks noGrp="1"/>
          </p:cNvSpPr>
          <p:nvPr>
            <p:ph idx="1"/>
          </p:nvPr>
        </p:nvSpPr>
        <p:spPr>
          <a:xfrm>
            <a:off x="135906" y="2035596"/>
            <a:ext cx="16121682" cy="7099300"/>
          </a:xfrm>
        </p:spPr>
        <p:txBody>
          <a:bodyPr>
            <a:normAutofit/>
          </a:bodyPr>
          <a:lstStyle/>
          <a:p>
            <a:pPr marL="0" lvl="0" indent="0">
              <a:buNone/>
            </a:pPr>
            <a:r>
              <a:rPr lang="en-CA" sz="3600" b="1" u="sng" dirty="0" smtClean="0"/>
              <a:t>STEP 11</a:t>
            </a:r>
            <a:r>
              <a:rPr lang="en-CA" sz="3600" dirty="0" smtClean="0"/>
              <a:t>: Use </a:t>
            </a:r>
            <a:r>
              <a:rPr lang="en-CA" sz="3600" dirty="0"/>
              <a:t>stories of some of your followers to demonstrate vicariously how your special system—your deliverance—rescued them and improved their life and how you are responsible for this</a:t>
            </a:r>
            <a:r>
              <a:rPr lang="en-CA" sz="3600" dirty="0" smtClean="0"/>
              <a:t>.</a:t>
            </a:r>
          </a:p>
          <a:p>
            <a:pPr marL="0" lvl="0" indent="0">
              <a:buNone/>
            </a:pPr>
            <a:endParaRPr lang="en-CA" sz="3600" dirty="0"/>
          </a:p>
          <a:p>
            <a:pPr marL="0" lvl="0" indent="0">
              <a:buNone/>
            </a:pPr>
            <a:r>
              <a:rPr lang="en-CA" sz="3600" b="1" u="sng" dirty="0" smtClean="0"/>
              <a:t>STEP 12</a:t>
            </a:r>
            <a:r>
              <a:rPr lang="en-CA" sz="3600" dirty="0" smtClean="0"/>
              <a:t>: Allow </a:t>
            </a:r>
            <a:r>
              <a:rPr lang="en-CA" sz="3600" dirty="0"/>
              <a:t>them to spread your message—your virus! Let them become your teachers and disciples. Allow them to partner with you and spread your special knowledge to their own following. Support their success.</a:t>
            </a:r>
          </a:p>
          <a:p>
            <a:pPr marL="0" indent="0">
              <a:buNone/>
            </a:pPr>
            <a:endParaRPr lang="en-CA" sz="4800" dirty="0"/>
          </a:p>
          <a:p>
            <a:endParaRPr lang="en-CA" sz="4800" dirty="0"/>
          </a:p>
          <a:p>
            <a:endParaRPr lang="en-CA" sz="4800" b="1" dirty="0" smtClean="0"/>
          </a:p>
          <a:p>
            <a:pPr indent="0"/>
            <a:endParaRPr lang="en-CA" dirty="0">
              <a:latin typeface="Cambria" pitchFamily="18" charset="0"/>
            </a:endParaRPr>
          </a:p>
          <a:p>
            <a:pPr indent="0"/>
            <a:endParaRPr lang="en-CA" dirty="0"/>
          </a:p>
          <a:p>
            <a:pPr>
              <a:buNone/>
            </a:pPr>
            <a:endParaRPr lang="en-US" b="1" dirty="0" smtClean="0"/>
          </a:p>
          <a:p>
            <a:pPr>
              <a:buNone/>
            </a:pPr>
            <a:endParaRPr lang="en-US" dirty="0"/>
          </a:p>
        </p:txBody>
      </p:sp>
    </p:spTree>
    <p:extLst>
      <p:ext uri="{BB962C8B-B14F-4D97-AF65-F5344CB8AC3E}">
        <p14:creationId xmlns:p14="http://schemas.microsoft.com/office/powerpoint/2010/main" val="197492101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1399</TotalTime>
  <Words>417</Words>
  <Application>Microsoft Office PowerPoint</Application>
  <PresentationFormat>Custom</PresentationFormat>
  <Paragraphs>45</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1_Office Theme</vt:lpstr>
      <vt:lpstr>LEAD Conversion: 12 Steps to Create Your Iconic Expert Story  “Have Clients Sell Themselves to You.”</vt:lpstr>
      <vt:lpstr>12 Steps to Create Your Iconic Expert Story</vt:lpstr>
      <vt:lpstr>12 Steps to Create Your Iconic Expert Story</vt:lpstr>
      <vt:lpstr>12 Steps to Create Your Iconic Expert Story</vt:lpstr>
      <vt:lpstr>12 Steps to Create Your Iconic Expert Story</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media</dc:creator>
  <cp:lastModifiedBy>Glenn Laptop</cp:lastModifiedBy>
  <cp:revision>187</cp:revision>
  <dcterms:created xsi:type="dcterms:W3CDTF">2011-04-28T20:06:48Z</dcterms:created>
  <dcterms:modified xsi:type="dcterms:W3CDTF">2015-04-10T13:59:47Z</dcterms:modified>
</cp:coreProperties>
</file>