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"/>
  </p:notesMasterIdLst>
  <p:sldIdLst>
    <p:sldId id="404" r:id="rId2"/>
    <p:sldId id="405" r:id="rId3"/>
    <p:sldId id="406" r:id="rId4"/>
    <p:sldId id="407" r:id="rId5"/>
    <p:sldId id="408" r:id="rId6"/>
    <p:sldId id="409" r:id="rId7"/>
  </p:sldIdLst>
  <p:sldSz cx="16257588" cy="9144000"/>
  <p:notesSz cx="6858000" cy="9144000"/>
  <p:defaultTextStyle>
    <a:defPPr>
      <a:defRPr lang="en-US"/>
    </a:defPPr>
    <a:lvl1pPr marL="0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1451519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76" autoAdjust="0"/>
    <p:restoredTop sz="94643" autoAdjust="0"/>
  </p:normalViewPr>
  <p:slideViewPr>
    <p:cSldViewPr>
      <p:cViewPr varScale="1">
        <p:scale>
          <a:sx n="49" d="100"/>
          <a:sy n="49" d="100"/>
        </p:scale>
        <p:origin x="-780" y="-102"/>
      </p:cViewPr>
      <p:guideLst>
        <p:guide orient="horz" pos="2880"/>
        <p:guide pos="5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08235-ABEC-4D77-9A4E-96428559C926}" type="datetimeFigureOut">
              <a:rPr lang="en-CA" smtClean="0"/>
              <a:pPr/>
              <a:t>06/02/2015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33667-36C7-473C-B464-22573674072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625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314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314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6273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m I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399" y="533400"/>
            <a:ext cx="932271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328" y="1739903"/>
            <a:ext cx="7874769" cy="7099300"/>
          </a:xfrm>
        </p:spPr>
        <p:txBody>
          <a:bodyPr/>
          <a:lstStyle>
            <a:lvl1pPr marL="0" algn="l">
              <a:spcBef>
                <a:spcPts val="1200"/>
              </a:spcBef>
              <a:defRPr/>
            </a:lvl1pPr>
            <a:lvl2pPr marL="0" algn="l">
              <a:spcBef>
                <a:spcPts val="1200"/>
              </a:spcBef>
              <a:defRPr/>
            </a:lvl2pPr>
            <a:lvl3pPr marL="0" algn="l">
              <a:spcBef>
                <a:spcPts val="1200"/>
              </a:spcBef>
              <a:defRPr/>
            </a:lvl3pPr>
            <a:lvl4pPr marL="0" algn="l">
              <a:spcBef>
                <a:spcPts val="1200"/>
              </a:spcBef>
              <a:defRPr/>
            </a:lvl4pPr>
            <a:lvl5pPr marL="0" algn="l"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106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lleng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461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ger Rea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gerReas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171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's Differen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Differen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12" y="533400"/>
            <a:ext cx="903058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488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y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th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1pPr>
            <a:lvl2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2pPr>
            <a:lvl3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3pPr>
            <a:lvl4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4pPr>
            <a:lvl5pPr marL="457200" indent="-457200" algn="l">
              <a:spcBef>
                <a:spcPts val="1800"/>
              </a:spcBef>
              <a:buSzPct val="145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273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6553200"/>
            <a:ext cx="16257588" cy="914400"/>
          </a:xfrm>
        </p:spPr>
        <p:txBody>
          <a:bodyPr/>
          <a:lstStyle>
            <a:lvl1pPr algn="ctr">
              <a:defRPr sz="6700">
                <a:latin typeface="+mj-lt"/>
              </a:defRPr>
            </a:lvl1pPr>
            <a:lvl2pPr algn="ctr">
              <a:defRPr sz="6700"/>
            </a:lvl2pPr>
            <a:lvl3pPr algn="ctr">
              <a:defRPr sz="6700"/>
            </a:lvl3pPr>
            <a:lvl4pPr algn="ctr">
              <a:defRPr sz="6700"/>
            </a:lvl4pPr>
            <a:lvl5pPr algn="ctr">
              <a:defRPr sz="6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0302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s To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sToSucces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060" y="533400"/>
            <a:ext cx="8840063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7060" y="1739903"/>
            <a:ext cx="8840063" cy="7099300"/>
          </a:xfrm>
        </p:spPr>
        <p:txBody>
          <a:bodyPr/>
          <a:lstStyle>
            <a:lvl1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4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60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4090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317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896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9487827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247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672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5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39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436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626" y="533400"/>
            <a:ext cx="9373517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626" y="1739903"/>
            <a:ext cx="9373517" cy="7099300"/>
          </a:xfrm>
        </p:spPr>
        <p:txBody>
          <a:bodyPr/>
          <a:lstStyle>
            <a:lvl1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 sz="3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13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tSucces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922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196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03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>
                <a:solidFill>
                  <a:srgbClr val="FFFFFF"/>
                </a:solidFill>
              </a:defRPr>
            </a:lvl1pPr>
            <a:lvl2pPr marL="0">
              <a:defRPr>
                <a:solidFill>
                  <a:srgbClr val="FFFFFF"/>
                </a:solidFill>
              </a:defRPr>
            </a:lvl2pPr>
            <a:lvl3pPr marL="0">
              <a:defRPr>
                <a:solidFill>
                  <a:srgbClr val="FFFFFF"/>
                </a:solidFill>
              </a:defRPr>
            </a:lvl3pPr>
            <a:lvl4pPr marL="0">
              <a:defRPr>
                <a:solidFill>
                  <a:srgbClr val="FFFFFF"/>
                </a:solidFill>
              </a:defRPr>
            </a:lvl4pPr>
            <a:lvl5pPr marL="0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002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defRPr/>
            </a:lvl1pPr>
            <a:lvl2pPr marL="0" algn="l">
              <a:defRPr/>
            </a:lvl2pPr>
            <a:lvl3pPr marL="0" algn="l">
              <a:defRPr/>
            </a:lvl3pPr>
            <a:lvl4pPr marL="0" algn="l">
              <a:defRPr/>
            </a:lvl4pPr>
            <a:lvl5pPr marL="0"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81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defRPr>
                <a:solidFill>
                  <a:srgbClr val="FFFFFF"/>
                </a:solidFill>
              </a:defRPr>
            </a:lvl1pPr>
            <a:lvl2pPr marL="0" algn="l">
              <a:defRPr>
                <a:solidFill>
                  <a:srgbClr val="FFFFFF"/>
                </a:solidFill>
              </a:defRPr>
            </a:lvl2pPr>
            <a:lvl3pPr marL="0" algn="l">
              <a:defRPr>
                <a:solidFill>
                  <a:srgbClr val="FFFFFF"/>
                </a:solidFill>
              </a:defRPr>
            </a:lvl3pPr>
            <a:lvl4pPr marL="0" algn="l">
              <a:defRPr>
                <a:solidFill>
                  <a:srgbClr val="FFFFFF"/>
                </a:solidFill>
              </a:defRPr>
            </a:lvl4pPr>
            <a:lvl5pPr marL="0" algn="l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225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98" y="152400"/>
            <a:ext cx="14479414" cy="13716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98" y="1739903"/>
            <a:ext cx="7163500" cy="6108700"/>
          </a:xfrm>
        </p:spPr>
        <p:txBody>
          <a:bodyPr/>
          <a:lstStyle>
            <a:lvl1pPr marL="457200" indent="-457200">
              <a:buFont typeface="Arial"/>
              <a:buChar char="•"/>
              <a:defRPr/>
            </a:lvl1pPr>
            <a:lvl2pPr marL="914393" indent="-457200">
              <a:buFont typeface="Arial"/>
              <a:buChar char="•"/>
              <a:defRPr/>
            </a:lvl2pPr>
            <a:lvl3pPr marL="1371584" indent="-457200">
              <a:buFont typeface="Arial"/>
              <a:buChar char="•"/>
              <a:defRPr/>
            </a:lvl3pPr>
            <a:lvl4pPr marL="1828784" indent="-457200">
              <a:buFont typeface="Arial"/>
              <a:buChar char="•"/>
              <a:defRPr/>
            </a:lvl4pPr>
            <a:lvl5pPr marL="2285975" indent="-4572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433643" y="1739900"/>
            <a:ext cx="7011085" cy="495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763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veYouEverWondere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85"/>
            <a:ext cx="16257588" cy="9144000"/>
          </a:xfrm>
          <a:prstGeom prst="rect">
            <a:avLst/>
          </a:prstGeom>
        </p:spPr>
      </p:pic>
      <p:pic>
        <p:nvPicPr>
          <p:cNvPr id="5" name="Picture 4" descr="HaveYouEverWondered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6" name="Picture 5" descr="HaveYouEverWondered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7" name="Picture 6" descr="HaveYouEverWondered4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8" name="Picture 7" descr="HaveYouEverWondered5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9487827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990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Righ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98" y="152400"/>
            <a:ext cx="14479414" cy="13716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13" y="1739903"/>
            <a:ext cx="7315915" cy="6108700"/>
          </a:xfrm>
        </p:spPr>
        <p:txBody>
          <a:bodyPr/>
          <a:lstStyle>
            <a:lvl1pPr marL="457200" indent="-457200" algn="l">
              <a:buFont typeface="Arial"/>
              <a:buChar char="•"/>
              <a:defRPr/>
            </a:lvl1pPr>
            <a:lvl2pPr marL="914393" indent="-457200" algn="l">
              <a:buFont typeface="Arial"/>
              <a:buChar char="•"/>
              <a:defRPr/>
            </a:lvl2pPr>
            <a:lvl3pPr marL="1371584" indent="-457200" algn="l">
              <a:buFont typeface="Arial"/>
              <a:buChar char="•"/>
              <a:defRPr/>
            </a:lvl3pPr>
            <a:lvl4pPr marL="1828784" indent="-457200" algn="l">
              <a:buFont typeface="Arial"/>
              <a:buChar char="•"/>
              <a:defRPr/>
            </a:lvl4pPr>
            <a:lvl5pPr marL="2285975" indent="-457200" algn="l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5294" y="1739900"/>
            <a:ext cx="7011085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96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0"/>
            <a:ext cx="13933261" cy="22098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15" y="2438402"/>
            <a:ext cx="9411619" cy="610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72282" y="2438400"/>
            <a:ext cx="4191410" cy="5715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984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0"/>
            <a:ext cx="13933261" cy="220980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569" y="2438402"/>
            <a:ext cx="9627541" cy="61087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41522" y="3048000"/>
            <a:ext cx="4023753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019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332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116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arant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3" name="Picture 2" descr="Guarante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214" y="0"/>
            <a:ext cx="1658782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672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D32A2018-98BF-4C41-ACFB-5AEC9029E15C}" type="datetimeFigureOut">
              <a:rPr lang="en-CA" sz="37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06/02/2015</a:t>
            </a:fld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6562EE59-FD1C-4C9E-993A-9B137291504F}" type="slidenum">
              <a:rPr lang="en-CA" sz="37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z="37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64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9"/>
            <a:ext cx="1381895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C132F9F6-4643-422F-BFDF-A9D81CCFEBE1}" type="datetimeFigureOut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2/6/2015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E9D68CD4-570E-4D6E-ADF0-732C8CC6FC7C}" type="slidenum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77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1" y="364067"/>
            <a:ext cx="5348634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265" y="364106"/>
            <a:ext cx="9088444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81" y="1913479"/>
            <a:ext cx="5348634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714" indent="0">
              <a:buNone/>
              <a:defRPr sz="1900"/>
            </a:lvl2pPr>
            <a:lvl3pPr marL="1451427" indent="0">
              <a:buNone/>
              <a:defRPr sz="1600"/>
            </a:lvl3pPr>
            <a:lvl4pPr marL="2177141" indent="0">
              <a:buNone/>
              <a:defRPr sz="1400"/>
            </a:lvl4pPr>
            <a:lvl5pPr marL="2902854" indent="0">
              <a:buNone/>
              <a:defRPr sz="1400"/>
            </a:lvl5pPr>
            <a:lvl6pPr marL="3628568" indent="0">
              <a:buNone/>
              <a:defRPr sz="1400"/>
            </a:lvl6pPr>
            <a:lvl7pPr marL="4354281" indent="0">
              <a:buNone/>
              <a:defRPr sz="1400"/>
            </a:lvl7pPr>
            <a:lvl8pPr marL="5079995" indent="0">
              <a:buNone/>
              <a:defRPr sz="1400"/>
            </a:lvl8pPr>
            <a:lvl9pPr marL="580570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99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557DE4AD-C9DB-4195-A5C7-51EAADB441B8}" type="datetimeFigureOut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2/6/2015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677" y="8475173"/>
            <a:ext cx="5148236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1271" y="8475173"/>
            <a:ext cx="3793438" cy="486833"/>
          </a:xfrm>
          <a:prstGeom prst="rect">
            <a:avLst/>
          </a:prstGeom>
        </p:spPr>
        <p:txBody>
          <a:bodyPr lIns="145143" tIns="72571" rIns="145143" bIns="7257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D35100D1-DF47-4395-ABA5-841F0D13C26A}" type="slidenum">
              <a:rPr lang="en-US" sz="37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7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34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97" y="1524000"/>
            <a:ext cx="14326999" cy="5257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385" y="6858000"/>
            <a:ext cx="11380312" cy="73660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393" indent="0" algn="ctr">
              <a:buNone/>
              <a:defRPr/>
            </a:lvl3pPr>
            <a:lvl4pPr marL="1371584" indent="0" algn="ctr">
              <a:buNone/>
              <a:defRPr/>
            </a:lvl4pPr>
            <a:lvl5pPr marL="1828784" indent="0" algn="ctr">
              <a:buNone/>
              <a:defRPr/>
            </a:lvl5pPr>
            <a:lvl6pPr marL="2285975" indent="0" algn="ctr">
              <a:buNone/>
              <a:defRPr/>
            </a:lvl6pPr>
            <a:lvl7pPr marL="2743172" indent="0" algn="ctr">
              <a:buNone/>
              <a:defRPr/>
            </a:lvl7pPr>
            <a:lvl8pPr marL="3200368" indent="0" algn="ctr">
              <a:buNone/>
              <a:defRPr/>
            </a:lvl8pPr>
            <a:lvl9pPr marL="365756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65297" y="685800"/>
            <a:ext cx="8154197" cy="762000"/>
          </a:xfrm>
        </p:spPr>
        <p:txBody>
          <a:bodyPr/>
          <a:lstStyle>
            <a:lvl1pPr>
              <a:defRPr sz="48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070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ke Me To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r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30" y="533400"/>
            <a:ext cx="7696953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/>
            </a:lvl1pPr>
            <a:lvl2pPr marL="0" algn="l">
              <a:spcBef>
                <a:spcPts val="1800"/>
              </a:spcBef>
              <a:defRPr/>
            </a:lvl2pPr>
            <a:lvl3pPr marL="0" algn="l">
              <a:spcBef>
                <a:spcPts val="1800"/>
              </a:spcBef>
              <a:defRPr/>
            </a:lvl3pPr>
            <a:lvl4pPr marL="0" algn="l">
              <a:spcBef>
                <a:spcPts val="1800"/>
              </a:spcBef>
              <a:defRPr/>
            </a:lvl4pPr>
            <a:lvl5pPr marL="0" algn="l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22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To Dis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12" y="304800"/>
            <a:ext cx="9335412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/>
            </a:lvl1pPr>
            <a:lvl2pPr marL="0">
              <a:spcBef>
                <a:spcPts val="1800"/>
              </a:spcBef>
              <a:defRPr/>
            </a:lvl2pPr>
            <a:lvl3pPr marL="0">
              <a:spcBef>
                <a:spcPts val="1800"/>
              </a:spcBef>
              <a:defRPr/>
            </a:lvl3pPr>
            <a:lvl4pPr marL="0">
              <a:spcBef>
                <a:spcPts val="1800"/>
              </a:spcBef>
              <a:defRPr/>
            </a:lvl4pPr>
            <a:lvl5pPr marL="0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97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 I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I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798" y="533400"/>
            <a:ext cx="6960280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798" y="1739903"/>
            <a:ext cx="6960280" cy="7099300"/>
          </a:xfrm>
        </p:spPr>
        <p:txBody>
          <a:bodyPr/>
          <a:lstStyle>
            <a:lvl1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594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y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spcBef>
                <a:spcPts val="1800"/>
              </a:spcBef>
              <a:defRPr>
                <a:solidFill>
                  <a:srgbClr val="FFFFFF"/>
                </a:solidFill>
              </a:defRPr>
            </a:lvl1pPr>
            <a:lvl2pPr marL="0">
              <a:spcBef>
                <a:spcPts val="1800"/>
              </a:spcBef>
              <a:defRPr>
                <a:solidFill>
                  <a:srgbClr val="FFFFFF"/>
                </a:solidFill>
              </a:defRPr>
            </a:lvl2pPr>
            <a:lvl3pPr marL="0">
              <a:spcBef>
                <a:spcPts val="1800"/>
              </a:spcBef>
              <a:defRPr>
                <a:solidFill>
                  <a:srgbClr val="FFFFFF"/>
                </a:solidFill>
              </a:defRPr>
            </a:lvl3pPr>
            <a:lvl4pPr marL="0">
              <a:spcBef>
                <a:spcPts val="1800"/>
              </a:spcBef>
              <a:defRPr>
                <a:solidFill>
                  <a:srgbClr val="FFFFFF"/>
                </a:solidFill>
              </a:defRPr>
            </a:lvl4pPr>
            <a:lvl5pPr marL="0">
              <a:spcBef>
                <a:spcPts val="180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067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mis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869" y="533400"/>
            <a:ext cx="6934878" cy="1143000"/>
          </a:xfrm>
        </p:spPr>
        <p:txBody>
          <a:bodyPr/>
          <a:lstStyle>
            <a:lvl1pPr algn="l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7929" y="1739903"/>
            <a:ext cx="6271145" cy="7099300"/>
          </a:xfrm>
        </p:spPr>
        <p:txBody>
          <a:bodyPr/>
          <a:lstStyle>
            <a:lvl1pPr marL="0" algn="l">
              <a:spcBef>
                <a:spcPts val="1800"/>
              </a:spcBef>
              <a:defRPr/>
            </a:lvl1pPr>
            <a:lvl2pPr marL="0" algn="l">
              <a:spcBef>
                <a:spcPts val="1800"/>
              </a:spcBef>
              <a:defRPr/>
            </a:lvl2pPr>
            <a:lvl3pPr marL="0" algn="l">
              <a:spcBef>
                <a:spcPts val="1800"/>
              </a:spcBef>
              <a:defRPr/>
            </a:lvl3pPr>
            <a:lvl4pPr marL="0" algn="l">
              <a:spcBef>
                <a:spcPts val="1800"/>
              </a:spcBef>
              <a:defRPr/>
            </a:lvl4pPr>
            <a:lvl5pPr marL="0" algn="l">
              <a:spcBef>
                <a:spcPts val="18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159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 Time Is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NO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832" y="533400"/>
            <a:ext cx="13933261" cy="1143000"/>
          </a:xfrm>
        </p:spPr>
        <p:txBody>
          <a:bodyPr/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834" y="1739903"/>
            <a:ext cx="6972981" cy="7099300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799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832" y="1536703"/>
            <a:ext cx="13933261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832" y="7493003"/>
            <a:ext cx="13933261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5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12" r:id="rId3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Arial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6pPr>
      <a:lvl7pPr marL="914393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7pPr>
      <a:lvl8pPr marL="137158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8pPr>
      <a:lvl9pPr marL="182878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1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2993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00184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57380" indent="-228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914393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37158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82878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4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4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5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1" algn="l" defTabSz="4572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33132" y="827584"/>
            <a:ext cx="16224455" cy="61485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700" b="1" dirty="0" smtClean="0"/>
              <a:t>How to Create Clarity to Build an Irresistible offer. </a:t>
            </a:r>
            <a:br>
              <a:rPr lang="en-US" sz="8700" b="1" dirty="0" smtClean="0"/>
            </a:br>
            <a:r>
              <a:rPr lang="en-US" sz="7100" dirty="0"/>
              <a:t/>
            </a:r>
            <a:br>
              <a:rPr lang="en-US" sz="7100" dirty="0"/>
            </a:br>
            <a:r>
              <a:rPr lang="en-US" sz="5200" dirty="0" smtClean="0"/>
              <a:t>“And Have Clients Sell Themselves to You.”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21678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9" y="1763688"/>
            <a:ext cx="1590849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6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8" y="2123728"/>
            <a:ext cx="1605225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5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8" y="36864"/>
            <a:ext cx="15625736" cy="81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70" y="137980"/>
            <a:ext cx="7751608" cy="90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62" y="40919"/>
            <a:ext cx="7776864" cy="90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8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">
  <a:themeElements>
    <a:clrScheme name="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">
      <a:majorFont>
        <a:latin typeface="Arial Black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10</Words>
  <Application>Microsoft Office PowerPoint</Application>
  <PresentationFormat>Custom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Title</vt:lpstr>
      <vt:lpstr>How to Create Clarity to Build an Irresistible offer.   “And Have Clients Sell Themselves to You.”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Glenn Laptop</cp:lastModifiedBy>
  <cp:revision>121</cp:revision>
  <dcterms:created xsi:type="dcterms:W3CDTF">2011-04-28T20:06:48Z</dcterms:created>
  <dcterms:modified xsi:type="dcterms:W3CDTF">2015-02-06T16:52:24Z</dcterms:modified>
</cp:coreProperties>
</file>