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67" r:id="rId2"/>
    <p:sldId id="370" r:id="rId3"/>
    <p:sldId id="371" r:id="rId4"/>
    <p:sldId id="372" r:id="rId5"/>
    <p:sldId id="373" r:id="rId6"/>
  </p:sldIdLst>
  <p:sldSz cx="16257588" cy="9144000"/>
  <p:notesSz cx="6858000" cy="9144000"/>
  <p:defaultTextStyle>
    <a:defPPr>
      <a:defRPr lang="en-US"/>
    </a:defPPr>
    <a:lvl1pPr marL="0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759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519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7278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3037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8796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624" autoAdjust="0"/>
  </p:normalViewPr>
  <p:slideViewPr>
    <p:cSldViewPr>
      <p:cViewPr varScale="1">
        <p:scale>
          <a:sx n="50" d="100"/>
          <a:sy n="50" d="100"/>
        </p:scale>
        <p:origin x="810" y="54"/>
      </p:cViewPr>
      <p:guideLst>
        <p:guide orient="horz" pos="2880"/>
        <p:guide pos="5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08235-ABEC-4D77-9A4E-96428559C926}" type="datetimeFigureOut">
              <a:rPr lang="en-CA" smtClean="0"/>
              <a:pPr/>
              <a:t>02/03/2015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33667-36C7-473C-B464-22573674072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25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/>
              <a:pPr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PPP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97" y="1524000"/>
            <a:ext cx="14326999" cy="525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385" y="6858000"/>
            <a:ext cx="11380312" cy="736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393" indent="0" algn="ctr">
              <a:buNone/>
              <a:defRPr/>
            </a:lvl3pPr>
            <a:lvl4pPr marL="1371584" indent="0" algn="ctr">
              <a:buNone/>
              <a:defRPr/>
            </a:lvl4pPr>
            <a:lvl5pPr marL="1828784" indent="0" algn="ctr">
              <a:buNone/>
              <a:defRPr/>
            </a:lvl5pPr>
            <a:lvl6pPr marL="2285975" indent="0" algn="ctr">
              <a:buNone/>
              <a:defRPr/>
            </a:lvl6pPr>
            <a:lvl7pPr marL="2743172" indent="0" algn="ctr">
              <a:buNone/>
              <a:defRPr/>
            </a:lvl7pPr>
            <a:lvl8pPr marL="3200368" indent="0" algn="ctr">
              <a:buNone/>
              <a:defRPr/>
            </a:lvl8pPr>
            <a:lvl9pPr marL="365756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5297" y="685800"/>
            <a:ext cx="8154197" cy="762000"/>
          </a:xfrm>
        </p:spPr>
        <p:txBody>
          <a:bodyPr/>
          <a:lstStyle>
            <a:lvl1pPr>
              <a:defRPr sz="4800" i="1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85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PPP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98" y="152400"/>
            <a:ext cx="14479414" cy="1371600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98" y="1739903"/>
            <a:ext cx="7163500" cy="6108700"/>
          </a:xfrm>
        </p:spPr>
        <p:txBody>
          <a:bodyPr/>
          <a:lstStyle>
            <a:lvl1pPr marL="457200" indent="-457200">
              <a:buFont typeface="Arial"/>
              <a:buChar char="•"/>
              <a:defRPr/>
            </a:lvl1pPr>
            <a:lvl2pPr marL="914393" indent="-457200">
              <a:buFont typeface="Arial"/>
              <a:buChar char="•"/>
              <a:defRPr/>
            </a:lvl2pPr>
            <a:lvl3pPr marL="1371584" indent="-457200">
              <a:buFont typeface="Arial"/>
              <a:buChar char="•"/>
              <a:defRPr/>
            </a:lvl3pPr>
            <a:lvl4pPr marL="1828784" indent="-457200">
              <a:buFont typeface="Arial"/>
              <a:buChar char="•"/>
              <a:defRPr/>
            </a:lvl4pPr>
            <a:lvl5pPr marL="2285975" indent="-45720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433643" y="1739900"/>
            <a:ext cx="7011085" cy="495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7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2" y="366184"/>
            <a:ext cx="14631829" cy="1524000"/>
          </a:xfrm>
          <a:prstGeom prst="rect">
            <a:avLst/>
          </a:prstGeom>
        </p:spPr>
        <p:txBody>
          <a:bodyPr vert="horz" lIns="145152" tIns="72576" rIns="145152" bIns="725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2" y="2133605"/>
            <a:ext cx="14631829" cy="6034617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80" y="8475138"/>
            <a:ext cx="3793437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2549-7580-48FA-9CDA-6C9B860401FB}" type="datetimeFigureOut">
              <a:rPr lang="en-CA" smtClean="0"/>
              <a:pPr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677" y="8475138"/>
            <a:ext cx="5148236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274" y="8475138"/>
            <a:ext cx="3793437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A995-76F9-4807-9372-B25D2C6DEA3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90" r:id="rId3"/>
  </p:sldLayoutIdLst>
  <p:timing>
    <p:tnLst>
      <p:par>
        <p:cTn id="1" dur="indefinite" restart="never" nodeType="tmRoot"/>
      </p:par>
    </p:tnLst>
  </p:timing>
  <p:txStyles>
    <p:titleStyle>
      <a:lvl1pPr algn="ctr" defTabSz="145151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19" indent="-544319" algn="l" defTabSz="145151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59" indent="-453600" algn="l" defTabSz="145151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398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157" indent="-362880" algn="l" defTabSz="145151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17" indent="-362880" algn="l" defTabSz="145151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676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43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19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954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5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1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278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037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79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55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315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074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84258" y="1447800"/>
            <a:ext cx="14326999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8700" b="1" dirty="0" smtClean="0"/>
              <a:t>LEAD Generation:</a:t>
            </a:r>
            <a:br>
              <a:rPr lang="en-US" sz="8700" b="1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20 Minute Coffee Consultation With High Flyers</a:t>
            </a:r>
            <a:r>
              <a:rPr lang="en-US" sz="7100" dirty="0" smtClean="0"/>
              <a:t/>
            </a:r>
            <a:br>
              <a:rPr lang="en-US" sz="7100" dirty="0" smtClean="0"/>
            </a:br>
            <a:r>
              <a:rPr lang="en-US" sz="7100" dirty="0"/>
              <a:t/>
            </a:r>
            <a:br>
              <a:rPr lang="en-US" sz="7100" dirty="0"/>
            </a:br>
            <a:r>
              <a:rPr lang="en-US" sz="5400" dirty="0" smtClean="0"/>
              <a:t>“Have Clients Sell Themselves to You.”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1307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Coffe Meeting -- Slide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323988" cy="918113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Coffe Meeting -- Slide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3308"/>
            <a:ext cx="16266222" cy="916730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Coffe Meeting -- Slide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9172"/>
            <a:ext cx="16281286" cy="915317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Coffe Meeting -- Slide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16257588" cy="91534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3</Words>
  <Application>Microsoft Office PowerPoint</Application>
  <PresentationFormat>Custom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Times New Roman</vt:lpstr>
      <vt:lpstr>Office Theme</vt:lpstr>
      <vt:lpstr>LEAD Generation: 20 Minute Coffee Consultation With High Flyers  “Have Clients Sell Themselves to You.”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Dell</cp:lastModifiedBy>
  <cp:revision>153</cp:revision>
  <dcterms:created xsi:type="dcterms:W3CDTF">2011-04-28T20:06:48Z</dcterms:created>
  <dcterms:modified xsi:type="dcterms:W3CDTF">2015-03-02T13:40:46Z</dcterms:modified>
</cp:coreProperties>
</file>