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8" r:id="rId4"/>
    <p:sldId id="269" r:id="rId5"/>
    <p:sldId id="271" r:id="rId6"/>
    <p:sldId id="272" r:id="rId7"/>
    <p:sldId id="273" r:id="rId8"/>
    <p:sldId id="274" r:id="rId9"/>
    <p:sldId id="275" r:id="rId10"/>
    <p:sldId id="277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41" autoAdjust="0"/>
    <p:restoredTop sz="94660"/>
  </p:normalViewPr>
  <p:slideViewPr>
    <p:cSldViewPr snapToGrid="0">
      <p:cViewPr>
        <p:scale>
          <a:sx n="77" d="100"/>
          <a:sy n="77" d="100"/>
        </p:scale>
        <p:origin x="-1620" y="-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37783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46222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900200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24/09/2015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7380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21941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400172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24/09/2015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66619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24/09/2015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63579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24/09/2015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16879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24/09/2015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65483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24/09/2015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41247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24/09/2015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21834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607C6-CF80-4C99-8237-D42EC05F4A10}" type="datetimeFigureOut">
              <a:rPr lang="en-AU" smtClean="0"/>
              <a:pPr/>
              <a:t>24/09/2015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9588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How to Create Assessment Tools to Create Trusted Advisory Status In Your Industry — Part 3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Flip the Sales’ Process and Instead Have Your Prospective Clients Sell Themselves to Invest In Your Highest End Programs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4700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331530"/>
            <a:ext cx="10997514" cy="1003000"/>
          </a:xfrm>
        </p:spPr>
        <p:txBody>
          <a:bodyPr>
            <a:normAutofit/>
          </a:bodyPr>
          <a:lstStyle/>
          <a:p>
            <a:r>
              <a:rPr lang="en-CA" sz="3200" b="1" dirty="0"/>
              <a:t>How to Create Value Based Selling Assessment Tools to Quickly Fill Your Pipe Line… AND Close Your Next High Ticket Program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907" y="1519881"/>
            <a:ext cx="11059297" cy="3737919"/>
          </a:xfrm>
        </p:spPr>
        <p:txBody>
          <a:bodyPr>
            <a:normAutofit/>
          </a:bodyPr>
          <a:lstStyle/>
          <a:p>
            <a:r>
              <a:rPr lang="en-CA" b="1" dirty="0" smtClean="0"/>
              <a:t>Putting It </a:t>
            </a:r>
            <a:r>
              <a:rPr lang="en-CA" b="1" smtClean="0"/>
              <a:t>All Together</a:t>
            </a:r>
            <a:endParaRPr lang="en-CA" b="1" dirty="0" smtClean="0"/>
          </a:p>
          <a:p>
            <a:endParaRPr lang="en-CA" dirty="0" smtClean="0"/>
          </a:p>
          <a:p>
            <a:pPr algn="l">
              <a:buFont typeface="Wingdings" pitchFamily="2" charset="2"/>
              <a:buChar char="§"/>
            </a:pPr>
            <a:r>
              <a:rPr lang="en-CA" dirty="0" smtClean="0"/>
              <a:t> </a:t>
            </a:r>
            <a:r>
              <a:rPr lang="en-CA" sz="2000" dirty="0" smtClean="0"/>
              <a:t>Build your own VBS Assessment Tool like the Profit Projector™</a:t>
            </a:r>
          </a:p>
          <a:p>
            <a:pPr algn="l">
              <a:buFont typeface="Wingdings" pitchFamily="2" charset="2"/>
              <a:buChar char="§"/>
            </a:pPr>
            <a:r>
              <a:rPr lang="en-CA" sz="2000" dirty="0" smtClean="0"/>
              <a:t> Create an action guide so that you use your assessment instrument properly.</a:t>
            </a:r>
            <a:endParaRPr lang="en-CA" sz="2000" dirty="0"/>
          </a:p>
        </p:txBody>
      </p:sp>
    </p:spTree>
    <p:extLst>
      <p:ext uri="{BB962C8B-B14F-4D97-AF65-F5344CB8AC3E}">
        <p14:creationId xmlns="" xmlns:p14="http://schemas.microsoft.com/office/powerpoint/2010/main" val="417133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058" y="86497"/>
            <a:ext cx="8931183" cy="5997060"/>
          </a:xfrm>
        </p:spPr>
      </p:pic>
    </p:spTree>
    <p:extLst>
      <p:ext uri="{BB962C8B-B14F-4D97-AF65-F5344CB8AC3E}">
        <p14:creationId xmlns="" xmlns:p14="http://schemas.microsoft.com/office/powerpoint/2010/main" val="28415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331530"/>
            <a:ext cx="10997514" cy="1003000"/>
          </a:xfrm>
        </p:spPr>
        <p:txBody>
          <a:bodyPr>
            <a:normAutofit/>
          </a:bodyPr>
          <a:lstStyle/>
          <a:p>
            <a:r>
              <a:rPr lang="en-CA" sz="3200" b="1" dirty="0"/>
              <a:t>How to Create Value Based Selling Assessment Tools to Quickly Fill Your Pipe Line… AND Close Your Next High Ticket Program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907" y="1519881"/>
            <a:ext cx="11059297" cy="3737919"/>
          </a:xfrm>
        </p:spPr>
        <p:txBody>
          <a:bodyPr>
            <a:normAutofit lnSpcReduction="10000"/>
          </a:bodyPr>
          <a:lstStyle/>
          <a:p>
            <a:r>
              <a:rPr lang="en-CA" b="1" dirty="0"/>
              <a:t>Key Outcomes:</a:t>
            </a:r>
            <a:br>
              <a:rPr lang="en-CA" b="1" dirty="0"/>
            </a:br>
            <a:endParaRPr lang="en-CA" b="1" dirty="0" smtClean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CA" dirty="0" smtClean="0"/>
              <a:t>The </a:t>
            </a:r>
            <a:r>
              <a:rPr lang="en-CA" dirty="0"/>
              <a:t>following is the best way to use Education-Based-Marketing (EBM) is to design assessment tools to instruct your potential clients to sell themselves to want to do business with you.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CA" dirty="0" smtClean="0"/>
              <a:t>Educate </a:t>
            </a:r>
            <a:r>
              <a:rPr lang="en-CA" dirty="0"/>
              <a:t>potential clients to measure and evaluate their current behavior and results based on you as an expert </a:t>
            </a:r>
            <a:r>
              <a:rPr lang="en-CA" dirty="0" smtClean="0"/>
              <a:t>advisor.</a:t>
            </a:r>
            <a:endParaRPr lang="en-CA" dirty="0" smtClean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CA" dirty="0" smtClean="0"/>
              <a:t>‘</a:t>
            </a:r>
            <a:r>
              <a:rPr lang="en-CA" dirty="0"/>
              <a:t>Teach to Close’—Use Value Based Selling (VBS</a:t>
            </a:r>
            <a:r>
              <a:rPr lang="en-CA" dirty="0" smtClean="0"/>
              <a:t>)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CA" dirty="0" smtClean="0"/>
              <a:t>Constrain </a:t>
            </a:r>
            <a:r>
              <a:rPr lang="en-CA" dirty="0"/>
              <a:t>your inductive training and messaging with VBS</a:t>
            </a:r>
            <a:br>
              <a:rPr lang="en-CA" dirty="0"/>
            </a:b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43358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331530"/>
            <a:ext cx="10997514" cy="1003000"/>
          </a:xfrm>
        </p:spPr>
        <p:txBody>
          <a:bodyPr>
            <a:normAutofit/>
          </a:bodyPr>
          <a:lstStyle/>
          <a:p>
            <a:r>
              <a:rPr lang="en-CA" sz="3200" b="1" dirty="0"/>
              <a:t>How to Create Value Based Selling Assessment Tools to Quickly Fill Your Pipe Line… AND Close Your Next High Ticket Program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907" y="1519881"/>
            <a:ext cx="11059297" cy="3737919"/>
          </a:xfrm>
        </p:spPr>
        <p:txBody>
          <a:bodyPr>
            <a:normAutofit fontScale="85000" lnSpcReduction="20000"/>
          </a:bodyPr>
          <a:lstStyle/>
          <a:p>
            <a:r>
              <a:rPr lang="en-CA" b="1" dirty="0"/>
              <a:t>What You Need To Know </a:t>
            </a:r>
            <a:endParaRPr lang="en-CA" dirty="0"/>
          </a:p>
          <a:p>
            <a:r>
              <a:rPr lang="en-CA" dirty="0"/>
              <a:t> 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dirty="0" smtClean="0"/>
              <a:t>In </a:t>
            </a:r>
            <a:r>
              <a:rPr lang="en-CA" dirty="0"/>
              <a:t>education, </a:t>
            </a:r>
            <a:r>
              <a:rPr lang="en-CA" b="1" dirty="0"/>
              <a:t>a</a:t>
            </a:r>
            <a:r>
              <a:rPr lang="en-CA" b="1" dirty="0" smtClean="0"/>
              <a:t>ssessments </a:t>
            </a:r>
            <a:r>
              <a:rPr lang="en-CA" b="1" dirty="0"/>
              <a:t>tools measure progress</a:t>
            </a:r>
            <a:r>
              <a:rPr lang="en-CA" dirty="0"/>
              <a:t> AND </a:t>
            </a:r>
            <a:r>
              <a:rPr lang="en-CA" b="1" dirty="0"/>
              <a:t>evaluative tools assign grades based on results</a:t>
            </a:r>
            <a:endParaRPr lang="en-CA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dirty="0" smtClean="0"/>
              <a:t>Types </a:t>
            </a:r>
            <a:r>
              <a:rPr lang="en-CA" dirty="0"/>
              <a:t>of assessment instruments – Assess to Evaluate (Self or against others)</a:t>
            </a:r>
          </a:p>
          <a:p>
            <a:pPr marL="342900" indent="-342900" algn="l"/>
            <a:r>
              <a:rPr lang="en-CA" dirty="0" smtClean="0"/>
              <a:t>		</a:t>
            </a:r>
            <a:r>
              <a:rPr lang="en-CA" dirty="0" smtClean="0"/>
              <a:t>Like </a:t>
            </a:r>
            <a:r>
              <a:rPr lang="en-CA" dirty="0"/>
              <a:t>SWOT – Internal (Strengths/Weaknesses) + External (Opportunities/Threats)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dirty="0" smtClean="0"/>
              <a:t>Evaluations </a:t>
            </a:r>
            <a:r>
              <a:rPr lang="en-CA" dirty="0"/>
              <a:t>should always been done in the context of benchmarking your competitive advantage.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dirty="0" smtClean="0"/>
              <a:t>By creating your own assessment tool properly, </a:t>
            </a:r>
            <a:r>
              <a:rPr lang="en-CA" dirty="0"/>
              <a:t>you can become the benchmark or the standard for your industry.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dirty="0" smtClean="0"/>
              <a:t>In </a:t>
            </a:r>
            <a:r>
              <a:rPr lang="en-CA" dirty="0"/>
              <a:t>business, it’s best to create assessment tools to measure candidates’ progress for key indicators which should reflect what you assist clients in </a:t>
            </a:r>
            <a:r>
              <a:rPr lang="en-CA" dirty="0" smtClean="0"/>
              <a:t>accomplishing. (i.e. The </a:t>
            </a:r>
            <a:r>
              <a:rPr lang="en-CA" dirty="0" smtClean="0"/>
              <a:t>results they are after.)</a:t>
            </a:r>
            <a:r>
              <a:rPr lang="en-CA" dirty="0"/>
              <a:t/>
            </a:r>
            <a:br>
              <a:rPr lang="en-CA" dirty="0"/>
            </a:b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289483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331530"/>
            <a:ext cx="10997514" cy="1003000"/>
          </a:xfrm>
        </p:spPr>
        <p:txBody>
          <a:bodyPr>
            <a:normAutofit/>
          </a:bodyPr>
          <a:lstStyle/>
          <a:p>
            <a:r>
              <a:rPr lang="en-CA" sz="3200" b="1" dirty="0"/>
              <a:t>How to Create Value Based Selling Assessment Tools to Quickly Fill Your Pipe Line… AND Close Your Next High Ticket Program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907" y="1519881"/>
            <a:ext cx="11059297" cy="3737919"/>
          </a:xfrm>
        </p:spPr>
        <p:txBody>
          <a:bodyPr>
            <a:normAutofit/>
          </a:bodyPr>
          <a:lstStyle/>
          <a:p>
            <a:r>
              <a:rPr lang="en-CA" b="1" dirty="0"/>
              <a:t>What You Need To Know </a:t>
            </a:r>
            <a:endParaRPr lang="en-CA" dirty="0"/>
          </a:p>
          <a:p>
            <a:r>
              <a:rPr lang="en-CA" dirty="0"/>
              <a:t> 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Assessment </a:t>
            </a:r>
            <a:r>
              <a:rPr lang="en-CA" sz="2000" dirty="0"/>
              <a:t>instruments can be super-charged into powerful evaluative tools by allowing potential clients to address their behaviors (indicators) against what your competitors fail to do (the </a:t>
            </a:r>
            <a:r>
              <a:rPr lang="en-CA" sz="2000" dirty="0" smtClean="0"/>
              <a:t>‘</a:t>
            </a:r>
            <a:r>
              <a:rPr lang="en-CA" sz="2000" b="1" i="1" dirty="0" smtClean="0"/>
              <a:t>GAP</a:t>
            </a:r>
            <a:r>
              <a:rPr lang="en-CA" sz="2000" dirty="0" smtClean="0"/>
              <a:t>’ </a:t>
            </a:r>
            <a:r>
              <a:rPr lang="en-CA" sz="2000" dirty="0"/>
              <a:t>in the market place</a:t>
            </a:r>
            <a:r>
              <a:rPr lang="en-CA" sz="2000" dirty="0" smtClean="0"/>
              <a:t>), </a:t>
            </a:r>
            <a:r>
              <a:rPr lang="en-CA" sz="2000" dirty="0"/>
              <a:t>and ALSO allow potential clients to measure their progress against the ROI that you </a:t>
            </a:r>
            <a:r>
              <a:rPr lang="en-CA" sz="2000" dirty="0" smtClean="0"/>
              <a:t>deliver.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Assessment </a:t>
            </a:r>
            <a:r>
              <a:rPr lang="en-CA" sz="2000" dirty="0"/>
              <a:t>tools can be self-evaluative, fact finding/ problem-solving/benchmarking/deal </a:t>
            </a:r>
            <a:r>
              <a:rPr lang="en-CA" sz="2000" dirty="0" smtClean="0"/>
              <a:t>closing</a:t>
            </a:r>
            <a:r>
              <a:rPr lang="en-CA" dirty="0"/>
              <a:t/>
            </a:r>
            <a:br>
              <a:rPr lang="en-CA" dirty="0"/>
            </a:b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429011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331530"/>
            <a:ext cx="10997514" cy="1003000"/>
          </a:xfrm>
        </p:spPr>
        <p:txBody>
          <a:bodyPr>
            <a:normAutofit/>
          </a:bodyPr>
          <a:lstStyle/>
          <a:p>
            <a:r>
              <a:rPr lang="en-CA" sz="3200" b="1" dirty="0"/>
              <a:t>How to Create Value Based Selling Assessment Tools to Quickly Fill Your Pipe Line… AND Close Your Next High Ticket Program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907" y="1519881"/>
            <a:ext cx="11059297" cy="3737919"/>
          </a:xfrm>
        </p:spPr>
        <p:txBody>
          <a:bodyPr>
            <a:normAutofit/>
          </a:bodyPr>
          <a:lstStyle/>
          <a:p>
            <a:r>
              <a:rPr lang="en-CA" b="1" dirty="0"/>
              <a:t>What Defines </a:t>
            </a:r>
            <a:r>
              <a:rPr lang="en-CA" b="1" dirty="0" smtClean="0"/>
              <a:t>a </a:t>
            </a:r>
            <a:r>
              <a:rPr lang="en-CA" b="1" dirty="0"/>
              <a:t>Great </a:t>
            </a:r>
            <a:r>
              <a:rPr lang="en-CA" b="1" dirty="0" smtClean="0"/>
              <a:t>VBS Business </a:t>
            </a:r>
            <a:r>
              <a:rPr lang="en-CA" b="1" dirty="0"/>
              <a:t>Assessment </a:t>
            </a:r>
            <a:r>
              <a:rPr lang="en-CA" b="1" dirty="0" smtClean="0"/>
              <a:t>Instrument?</a:t>
            </a:r>
            <a:endParaRPr lang="en-CA" dirty="0"/>
          </a:p>
          <a:p>
            <a:r>
              <a:rPr lang="en-CA" b="1" dirty="0"/>
              <a:t> </a:t>
            </a:r>
            <a:endParaRPr lang="en-CA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000" dirty="0"/>
              <a:t>S</a:t>
            </a:r>
            <a:r>
              <a:rPr lang="en-CA" sz="2000" dirty="0" smtClean="0"/>
              <a:t>hould </a:t>
            </a:r>
            <a:r>
              <a:rPr lang="en-CA" sz="2000" dirty="0"/>
              <a:t>always clearly showcase your ROI using </a:t>
            </a:r>
            <a:r>
              <a:rPr lang="en-CA" sz="2000" dirty="0" smtClean="0"/>
              <a:t>VBS.</a:t>
            </a:r>
            <a:endParaRPr lang="en-CA" sz="20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Always </a:t>
            </a:r>
            <a:r>
              <a:rPr lang="en-CA" sz="2000" dirty="0" smtClean="0"/>
              <a:t>leads </a:t>
            </a:r>
            <a:r>
              <a:rPr lang="en-CA" sz="2000" dirty="0"/>
              <a:t>to a proper evaluation of the state of your potential clients (with respect to problems they need to understand) </a:t>
            </a:r>
            <a:r>
              <a:rPr lang="en-CA" sz="2000" b="1" dirty="0"/>
              <a:t>versus</a:t>
            </a:r>
            <a:r>
              <a:rPr lang="en-CA" sz="2000" dirty="0"/>
              <a:t> where they want to </a:t>
            </a:r>
            <a:r>
              <a:rPr lang="en-CA" sz="2000" dirty="0" smtClean="0"/>
              <a:t>go. </a:t>
            </a:r>
            <a:r>
              <a:rPr lang="en-CA" sz="2000" dirty="0"/>
              <a:t>(The ROI they </a:t>
            </a:r>
            <a:r>
              <a:rPr lang="en-CA" sz="2000" dirty="0" smtClean="0"/>
              <a:t>want.)</a:t>
            </a:r>
            <a:endParaRPr lang="en-CA" sz="20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Intensifies </a:t>
            </a:r>
            <a:r>
              <a:rPr lang="en-CA" sz="2000" dirty="0"/>
              <a:t>your </a:t>
            </a:r>
            <a:r>
              <a:rPr lang="en-CA" sz="2000" dirty="0" smtClean="0"/>
              <a:t>influence.</a:t>
            </a:r>
            <a:endParaRPr lang="en-CA" sz="20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Compels </a:t>
            </a:r>
            <a:r>
              <a:rPr lang="en-CA" sz="2000" dirty="0" smtClean="0"/>
              <a:t>your </a:t>
            </a:r>
            <a:r>
              <a:rPr lang="en-CA" sz="2000" dirty="0"/>
              <a:t>potential candidates to do something – engage with your line of questioning which should allow them to come to their own logical conclusions which you </a:t>
            </a:r>
            <a:r>
              <a:rPr lang="en-CA" sz="2000" dirty="0" smtClean="0"/>
              <a:t>shape.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Leads </a:t>
            </a:r>
            <a:r>
              <a:rPr lang="en-CA" sz="2000" dirty="0" smtClean="0"/>
              <a:t>potential </a:t>
            </a:r>
            <a:r>
              <a:rPr lang="en-CA" sz="2000" dirty="0"/>
              <a:t>leads in a step-by-step process to desire your premium </a:t>
            </a:r>
            <a:r>
              <a:rPr lang="en-CA" sz="2000" dirty="0" smtClean="0"/>
              <a:t>priced program.</a:t>
            </a:r>
            <a:r>
              <a:rPr lang="en-CA" sz="2000" dirty="0"/>
              <a:t/>
            </a:r>
            <a:br>
              <a:rPr lang="en-CA" sz="2000" dirty="0"/>
            </a:br>
            <a:endParaRPr lang="en-AU" sz="2000" dirty="0"/>
          </a:p>
        </p:txBody>
      </p:sp>
    </p:spTree>
    <p:extLst>
      <p:ext uri="{BB962C8B-B14F-4D97-AF65-F5344CB8AC3E}">
        <p14:creationId xmlns="" xmlns:p14="http://schemas.microsoft.com/office/powerpoint/2010/main" val="163638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331530"/>
            <a:ext cx="10997514" cy="1003000"/>
          </a:xfrm>
        </p:spPr>
        <p:txBody>
          <a:bodyPr>
            <a:normAutofit/>
          </a:bodyPr>
          <a:lstStyle/>
          <a:p>
            <a:r>
              <a:rPr lang="en-CA" sz="3200" b="1" dirty="0"/>
              <a:t>How to Create Value Based Selling Assessment Tools to Quickly Fill Your Pipe Line… AND Close Your Next High Ticket Program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907" y="1519881"/>
            <a:ext cx="11059297" cy="3737919"/>
          </a:xfrm>
        </p:spPr>
        <p:txBody>
          <a:bodyPr>
            <a:normAutofit/>
          </a:bodyPr>
          <a:lstStyle/>
          <a:p>
            <a:r>
              <a:rPr lang="en-CA" b="1" dirty="0"/>
              <a:t>What Defines </a:t>
            </a:r>
            <a:r>
              <a:rPr lang="en-CA" b="1" dirty="0" smtClean="0"/>
              <a:t>a </a:t>
            </a:r>
            <a:r>
              <a:rPr lang="en-CA" b="1" dirty="0"/>
              <a:t>Great </a:t>
            </a:r>
            <a:r>
              <a:rPr lang="en-CA" b="1" dirty="0" smtClean="0"/>
              <a:t>VBS Business </a:t>
            </a:r>
            <a:r>
              <a:rPr lang="en-CA" b="1" dirty="0"/>
              <a:t>Assessment </a:t>
            </a:r>
            <a:r>
              <a:rPr lang="en-CA" b="1" dirty="0" smtClean="0"/>
              <a:t>Instrument?</a:t>
            </a:r>
            <a:endParaRPr lang="en-CA" dirty="0"/>
          </a:p>
          <a:p>
            <a:r>
              <a:rPr lang="en-CA" b="1" dirty="0"/>
              <a:t> </a:t>
            </a:r>
            <a:endParaRPr lang="en-CA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Increases </a:t>
            </a:r>
            <a:r>
              <a:rPr lang="en-CA" sz="2000" dirty="0" smtClean="0"/>
              <a:t>perception </a:t>
            </a:r>
            <a:r>
              <a:rPr lang="en-CA" sz="2000" dirty="0"/>
              <a:t>which should focus on framing you as a trusted </a:t>
            </a:r>
            <a:r>
              <a:rPr lang="en-CA" sz="2000" dirty="0" smtClean="0"/>
              <a:t>authority.</a:t>
            </a:r>
            <a:endParaRPr lang="en-CA" sz="20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Creates </a:t>
            </a:r>
            <a:r>
              <a:rPr lang="en-CA" sz="2000" dirty="0" smtClean="0"/>
              <a:t>the proper ‘</a:t>
            </a:r>
            <a:r>
              <a:rPr lang="en-CA" sz="2000" dirty="0"/>
              <a:t>context’ </a:t>
            </a:r>
            <a:r>
              <a:rPr lang="en-CA" sz="2000" dirty="0" smtClean="0"/>
              <a:t>by asking questions which allow you to control the ‘conversation’ and frame your results.</a:t>
            </a:r>
            <a:endParaRPr lang="en-CA" sz="20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Further</a:t>
            </a:r>
            <a:r>
              <a:rPr lang="en-CA" sz="2000" dirty="0"/>
              <a:t>s</a:t>
            </a:r>
            <a:r>
              <a:rPr lang="en-CA" sz="2000" dirty="0" smtClean="0"/>
              <a:t> </a:t>
            </a:r>
            <a:r>
              <a:rPr lang="en-CA" sz="2000" dirty="0"/>
              <a:t>the </a:t>
            </a:r>
            <a:r>
              <a:rPr lang="en-CA" sz="2000" dirty="0" smtClean="0"/>
              <a:t>sale’s process by educating prospective clients to clearly the ROI by working with you.</a:t>
            </a:r>
            <a:endParaRPr lang="en-CA" sz="20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Flips </a:t>
            </a:r>
            <a:r>
              <a:rPr lang="en-CA" sz="2000" dirty="0" smtClean="0"/>
              <a:t>your </a:t>
            </a:r>
            <a:r>
              <a:rPr lang="en-CA" sz="2000" dirty="0"/>
              <a:t>business funnel and position a high end program or </a:t>
            </a:r>
            <a:r>
              <a:rPr lang="en-CA" sz="2000" dirty="0" smtClean="0"/>
              <a:t>service.</a:t>
            </a:r>
            <a:endParaRPr lang="en-CA" sz="20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Combines </a:t>
            </a:r>
            <a:r>
              <a:rPr lang="en-CA" sz="2000" dirty="0"/>
              <a:t>both qualitative and quantitative support for choosing you</a:t>
            </a:r>
            <a:r>
              <a:rPr lang="en-CA" sz="2000" dirty="0" smtClean="0"/>
              <a:t>.</a:t>
            </a:r>
            <a:r>
              <a:rPr lang="en-CA" sz="2200" dirty="0"/>
              <a:t/>
            </a:r>
            <a:br>
              <a:rPr lang="en-CA" sz="2200" dirty="0"/>
            </a:br>
            <a:endParaRPr lang="en-AU" sz="2200" dirty="0"/>
          </a:p>
        </p:txBody>
      </p:sp>
    </p:spTree>
    <p:extLst>
      <p:ext uri="{BB962C8B-B14F-4D97-AF65-F5344CB8AC3E}">
        <p14:creationId xmlns="" xmlns:p14="http://schemas.microsoft.com/office/powerpoint/2010/main" val="228967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331530"/>
            <a:ext cx="10997514" cy="1003000"/>
          </a:xfrm>
        </p:spPr>
        <p:txBody>
          <a:bodyPr>
            <a:normAutofit/>
          </a:bodyPr>
          <a:lstStyle/>
          <a:p>
            <a:r>
              <a:rPr lang="en-CA" sz="3200" b="1" dirty="0"/>
              <a:t>How to Create Value Based Selling Assessment Tools to Quickly Fill Your Pipe Line… AND Close Your Next High Ticket Program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907" y="1519881"/>
            <a:ext cx="11059297" cy="3737919"/>
          </a:xfrm>
        </p:spPr>
        <p:txBody>
          <a:bodyPr>
            <a:normAutofit/>
          </a:bodyPr>
          <a:lstStyle/>
          <a:p>
            <a:r>
              <a:rPr lang="en-CA" b="1" dirty="0"/>
              <a:t>What Does This Mean</a:t>
            </a:r>
            <a:r>
              <a:rPr lang="en-CA" b="1" dirty="0" smtClean="0"/>
              <a:t>?</a:t>
            </a:r>
            <a:endParaRPr lang="en-CA" dirty="0" smtClean="0"/>
          </a:p>
          <a:p>
            <a:endParaRPr lang="en-CA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Assessment </a:t>
            </a:r>
            <a:r>
              <a:rPr lang="en-CA" sz="2000" dirty="0"/>
              <a:t>tools should be congruent to your </a:t>
            </a:r>
            <a:r>
              <a:rPr lang="en-CA" sz="2000" dirty="0" smtClean="0"/>
              <a:t>offer.</a:t>
            </a:r>
            <a:endParaRPr lang="en-CA" sz="20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000" dirty="0"/>
              <a:t>I</a:t>
            </a:r>
            <a:r>
              <a:rPr lang="en-CA" sz="2000" dirty="0" smtClean="0"/>
              <a:t>nductive </a:t>
            </a:r>
            <a:r>
              <a:rPr lang="en-CA" sz="2000" dirty="0"/>
              <a:t>training can be elevated with powerful benchmarking tools like assessment </a:t>
            </a:r>
            <a:r>
              <a:rPr lang="en-CA" sz="2000" dirty="0" smtClean="0"/>
              <a:t>instruments which communicate your competitive advantage framed by </a:t>
            </a:r>
            <a:r>
              <a:rPr lang="en-CA" sz="2000" dirty="0" smtClean="0"/>
              <a:t>VBS.</a:t>
            </a:r>
            <a:endParaRPr lang="en-CA" sz="2000" dirty="0"/>
          </a:p>
        </p:txBody>
      </p:sp>
    </p:spTree>
    <p:extLst>
      <p:ext uri="{BB962C8B-B14F-4D97-AF65-F5344CB8AC3E}">
        <p14:creationId xmlns="" xmlns:p14="http://schemas.microsoft.com/office/powerpoint/2010/main" val="82042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331530"/>
            <a:ext cx="10997514" cy="1003000"/>
          </a:xfrm>
        </p:spPr>
        <p:txBody>
          <a:bodyPr>
            <a:normAutofit/>
          </a:bodyPr>
          <a:lstStyle/>
          <a:p>
            <a:r>
              <a:rPr lang="en-CA" sz="3200" b="1" dirty="0"/>
              <a:t>How to Create Value Based Selling Assessment Tools to Quickly Fill Your Pipe Line… AND Close Your Next High Ticket Program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907" y="1519881"/>
            <a:ext cx="11059297" cy="3737919"/>
          </a:xfrm>
        </p:spPr>
        <p:txBody>
          <a:bodyPr>
            <a:normAutofit fontScale="92500" lnSpcReduction="20000"/>
          </a:bodyPr>
          <a:lstStyle/>
          <a:p>
            <a:r>
              <a:rPr lang="en-CA" b="1" dirty="0"/>
              <a:t>VBS Rules on </a:t>
            </a:r>
            <a:r>
              <a:rPr lang="en-CA" b="1" dirty="0" smtClean="0"/>
              <a:t>Establishing a Strategic </a:t>
            </a:r>
            <a:r>
              <a:rPr lang="en-CA" b="1" dirty="0"/>
              <a:t>ROI </a:t>
            </a:r>
            <a:r>
              <a:rPr lang="en-CA" b="1" dirty="0" smtClean="0"/>
              <a:t>Assessment </a:t>
            </a:r>
            <a:r>
              <a:rPr lang="en-CA" b="1" dirty="0"/>
              <a:t>I</a:t>
            </a:r>
            <a:r>
              <a:rPr lang="en-CA" b="1" dirty="0" smtClean="0"/>
              <a:t>nstruments </a:t>
            </a:r>
            <a:r>
              <a:rPr lang="en-CA" b="1" dirty="0"/>
              <a:t>to </a:t>
            </a:r>
            <a:r>
              <a:rPr lang="en-CA" b="1" dirty="0" smtClean="0"/>
              <a:t>Flip </a:t>
            </a:r>
            <a:r>
              <a:rPr lang="en-CA" b="1" dirty="0"/>
              <a:t>the </a:t>
            </a:r>
            <a:r>
              <a:rPr lang="en-CA" b="1" dirty="0" smtClean="0"/>
              <a:t>Sales</a:t>
            </a:r>
            <a:r>
              <a:rPr lang="en-CA" b="1" dirty="0"/>
              <a:t>’ </a:t>
            </a:r>
            <a:r>
              <a:rPr lang="en-CA" b="1" dirty="0" smtClean="0"/>
              <a:t>Process </a:t>
            </a:r>
            <a:r>
              <a:rPr lang="en-CA" b="1" dirty="0"/>
              <a:t>and </a:t>
            </a:r>
            <a:r>
              <a:rPr lang="en-CA" b="1" dirty="0" smtClean="0"/>
              <a:t>Have </a:t>
            </a:r>
            <a:r>
              <a:rPr lang="en-CA" b="1" dirty="0"/>
              <a:t>C</a:t>
            </a:r>
            <a:r>
              <a:rPr lang="en-CA" b="1" dirty="0" smtClean="0"/>
              <a:t>lients (Instead) </a:t>
            </a:r>
            <a:r>
              <a:rPr lang="en-CA" b="1" dirty="0"/>
              <a:t>Q</a:t>
            </a:r>
            <a:r>
              <a:rPr lang="en-CA" b="1" dirty="0" smtClean="0"/>
              <a:t>ualify </a:t>
            </a:r>
            <a:r>
              <a:rPr lang="en-CA" b="1" dirty="0"/>
              <a:t>T</a:t>
            </a:r>
            <a:r>
              <a:rPr lang="en-CA" b="1" dirty="0" smtClean="0"/>
              <a:t>hemselves </a:t>
            </a:r>
            <a:r>
              <a:rPr lang="en-CA" b="1" dirty="0"/>
              <a:t>to </a:t>
            </a:r>
            <a:r>
              <a:rPr lang="en-CA" b="1" dirty="0" smtClean="0"/>
              <a:t>Work with You</a:t>
            </a:r>
            <a:endParaRPr lang="en-CA" dirty="0"/>
          </a:p>
          <a:p>
            <a:r>
              <a:rPr lang="en-CA" dirty="0"/>
              <a:t> </a:t>
            </a:r>
            <a:endParaRPr lang="en-CA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200" dirty="0" smtClean="0"/>
              <a:t>What is the pain </a:t>
            </a:r>
            <a:r>
              <a:rPr lang="en-CA" sz="2200" dirty="0"/>
              <a:t>(fear and frustration</a:t>
            </a:r>
            <a:r>
              <a:rPr lang="en-CA" sz="2200" dirty="0" smtClean="0"/>
              <a:t>) you want to ensure you anchor?</a:t>
            </a:r>
            <a:endParaRPr lang="en-CA" sz="22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200" dirty="0" smtClean="0"/>
              <a:t>What is the status </a:t>
            </a:r>
            <a:r>
              <a:rPr lang="en-CA" sz="2200" dirty="0"/>
              <a:t>you want to </a:t>
            </a:r>
            <a:r>
              <a:rPr lang="en-CA" sz="2200" dirty="0" smtClean="0"/>
              <a:t>enhance?</a:t>
            </a:r>
            <a:endParaRPr lang="en-CA" sz="22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200" dirty="0" smtClean="0"/>
              <a:t>Qualitative </a:t>
            </a:r>
            <a:r>
              <a:rPr lang="en-CA" sz="2200" dirty="0"/>
              <a:t>and quantitative analysis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200" dirty="0" smtClean="0"/>
              <a:t>Assist clients to </a:t>
            </a:r>
            <a:r>
              <a:rPr lang="en-CA" sz="2200" dirty="0"/>
              <a:t>logically think through where they are versus where they want to </a:t>
            </a:r>
            <a:r>
              <a:rPr lang="en-CA" sz="2200" dirty="0" smtClean="0"/>
              <a:t>go.</a:t>
            </a:r>
            <a:endParaRPr lang="en-CA" sz="22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200" dirty="0" smtClean="0"/>
              <a:t>Translate this into </a:t>
            </a:r>
            <a:r>
              <a:rPr lang="en-CA" sz="2200" dirty="0"/>
              <a:t>pain + the advantage(s) your </a:t>
            </a:r>
            <a:r>
              <a:rPr lang="en-CA" sz="2200" dirty="0" smtClean="0"/>
              <a:t>system.</a:t>
            </a:r>
            <a:endParaRPr lang="en-CA" sz="22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200" dirty="0" smtClean="0"/>
              <a:t>Guide potential clients to evaluate </a:t>
            </a:r>
            <a:r>
              <a:rPr lang="en-CA" sz="2200" dirty="0"/>
              <a:t>their pain in terms of the name of your program and how this </a:t>
            </a:r>
            <a:r>
              <a:rPr lang="en-CA" sz="2200" dirty="0" smtClean="0"/>
              <a:t>can. </a:t>
            </a:r>
            <a:endParaRPr lang="en-CA" sz="22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200" dirty="0" smtClean="0"/>
              <a:t>Anchor the </a:t>
            </a:r>
            <a:r>
              <a:rPr lang="en-CA" sz="2200" dirty="0"/>
              <a:t>name of your program as the answer to their problem is crucial—especially done from the perspective of the quantifying the pain of your potential </a:t>
            </a:r>
            <a:r>
              <a:rPr lang="en-CA" sz="2200" dirty="0" smtClean="0"/>
              <a:t>candidates.</a:t>
            </a:r>
            <a:endParaRPr lang="en-CA" sz="2200" dirty="0"/>
          </a:p>
        </p:txBody>
      </p:sp>
    </p:spTree>
    <p:extLst>
      <p:ext uri="{BB962C8B-B14F-4D97-AF65-F5344CB8AC3E}">
        <p14:creationId xmlns="" xmlns:p14="http://schemas.microsoft.com/office/powerpoint/2010/main" val="82042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331530"/>
            <a:ext cx="10997514" cy="1003000"/>
          </a:xfrm>
        </p:spPr>
        <p:txBody>
          <a:bodyPr>
            <a:normAutofit/>
          </a:bodyPr>
          <a:lstStyle/>
          <a:p>
            <a:r>
              <a:rPr lang="en-CA" sz="3200" b="1" dirty="0"/>
              <a:t>How to Create Value Based Selling Assessment Tools to Quickly Fill Your Pipe Line… AND Close Your Next High Ticket Program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907" y="1519881"/>
            <a:ext cx="11059297" cy="3737919"/>
          </a:xfrm>
        </p:spPr>
        <p:txBody>
          <a:bodyPr>
            <a:normAutofit/>
          </a:bodyPr>
          <a:lstStyle/>
          <a:p>
            <a:r>
              <a:rPr lang="en-CA" b="1" dirty="0"/>
              <a:t>VBS Rules on setting up a great ROI assessment instruments to flip the sales’ process and have clients instead qualify themselves to work with you</a:t>
            </a:r>
            <a:endParaRPr lang="en-CA" dirty="0"/>
          </a:p>
          <a:p>
            <a:r>
              <a:rPr lang="en-CA" dirty="0"/>
              <a:t> </a:t>
            </a:r>
            <a:endParaRPr lang="en-CA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Ensure </a:t>
            </a:r>
            <a:r>
              <a:rPr lang="en-CA" sz="2000" dirty="0"/>
              <a:t>you have a self-reflection section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Leverage </a:t>
            </a:r>
            <a:r>
              <a:rPr lang="en-CA" sz="2000" dirty="0"/>
              <a:t>the proper deductive messaging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Once </a:t>
            </a:r>
            <a:r>
              <a:rPr lang="en-CA" sz="2000" dirty="0"/>
              <a:t>you create an assessment tool which allows candidates to measure your ROI against their problems (pain and frustration), create training which includes walking them through your assessment instrument.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Use </a:t>
            </a:r>
            <a:r>
              <a:rPr lang="en-CA" sz="2000" dirty="0"/>
              <a:t>this training for on-boarding and a way to evaluate potential clients for your programs</a:t>
            </a:r>
            <a:r>
              <a:rPr lang="en-CA" sz="2000" dirty="0" smtClean="0"/>
              <a:t>.</a:t>
            </a:r>
            <a:endParaRPr lang="en-CA" sz="2000" dirty="0"/>
          </a:p>
        </p:txBody>
      </p:sp>
    </p:spTree>
    <p:extLst>
      <p:ext uri="{BB962C8B-B14F-4D97-AF65-F5344CB8AC3E}">
        <p14:creationId xmlns="" xmlns:p14="http://schemas.microsoft.com/office/powerpoint/2010/main" val="417133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R-final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E5441250-3534-421D-BA40-2A7C07509B75}" vid="{925044B5-7B79-4861-8FCC-23F182BE63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CRR-final Template</Template>
  <TotalTime>317</TotalTime>
  <Words>383</Words>
  <Application>Microsoft Office PowerPoint</Application>
  <PresentationFormat>Custom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CRR-final Template</vt:lpstr>
      <vt:lpstr>How to Create Assessment Tools to Create Trusted Advisory Status In Your Industry — Part 3</vt:lpstr>
      <vt:lpstr>How to Create Value Based Selling Assessment Tools to Quickly Fill Your Pipe Line… AND Close Your Next High Ticket Program</vt:lpstr>
      <vt:lpstr>How to Create Value Based Selling Assessment Tools to Quickly Fill Your Pipe Line… AND Close Your Next High Ticket Program</vt:lpstr>
      <vt:lpstr>How to Create Value Based Selling Assessment Tools to Quickly Fill Your Pipe Line… AND Close Your Next High Ticket Program</vt:lpstr>
      <vt:lpstr>How to Create Value Based Selling Assessment Tools to Quickly Fill Your Pipe Line… AND Close Your Next High Ticket Program</vt:lpstr>
      <vt:lpstr>How to Create Value Based Selling Assessment Tools to Quickly Fill Your Pipe Line… AND Close Your Next High Ticket Program</vt:lpstr>
      <vt:lpstr>How to Create Value Based Selling Assessment Tools to Quickly Fill Your Pipe Line… AND Close Your Next High Ticket Program</vt:lpstr>
      <vt:lpstr>How to Create Value Based Selling Assessment Tools to Quickly Fill Your Pipe Line… AND Close Your Next High Ticket Program</vt:lpstr>
      <vt:lpstr>How to Create Value Based Selling Assessment Tools to Quickly Fill Your Pipe Line… AND Close Your Next High Ticket Program</vt:lpstr>
      <vt:lpstr>How to Create Value Based Selling Assessment Tools to Quickly Fill Your Pipe Line… AND Close Your Next High Ticket Program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Assessment Tools to Create Trusted Advisory Status In Your Industry</dc:title>
  <dc:creator>Glenn Laptop</dc:creator>
  <cp:lastModifiedBy>media</cp:lastModifiedBy>
  <cp:revision>26</cp:revision>
  <dcterms:created xsi:type="dcterms:W3CDTF">2015-09-10T14:07:49Z</dcterms:created>
  <dcterms:modified xsi:type="dcterms:W3CDTF">2015-09-24T17:47:15Z</dcterms:modified>
</cp:coreProperties>
</file>